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7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9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78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0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7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9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2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6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77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6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73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FBCC-D6A1-4280-A227-6291E8EA6EE3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ED6C-E032-478C-AEF3-ECAC1F7FA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477" y="1479496"/>
            <a:ext cx="2016635" cy="13419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976" y="482509"/>
            <a:ext cx="2144770" cy="14402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703" y="1635086"/>
            <a:ext cx="1788442" cy="1190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5AC93205-7470-424E-AE98-72B18EAE71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320" y="4871697"/>
            <a:ext cx="3735792" cy="1674331"/>
          </a:xfrm>
          <a:prstGeom prst="rect">
            <a:avLst/>
          </a:prstGeom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923544" y="3191256"/>
            <a:ext cx="10287000" cy="64008"/>
          </a:xfrm>
          <a:prstGeom prst="straightConnector1">
            <a:avLst/>
          </a:prstGeom>
          <a:ln w="76200">
            <a:solidFill>
              <a:srgbClr val="00206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423160" y="3090672"/>
            <a:ext cx="338328" cy="329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989576" y="3090672"/>
            <a:ext cx="338328" cy="329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55992" y="3090672"/>
            <a:ext cx="338328" cy="3291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12848" y="3593592"/>
            <a:ext cx="92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г.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760976" y="2586966"/>
            <a:ext cx="92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г.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36536" y="3593592"/>
            <a:ext cx="923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2022 г.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939145" y="4015035"/>
            <a:ext cx="2642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EuroSkills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2020</a:t>
            </a:r>
          </a:p>
          <a:p>
            <a:r>
              <a:rPr lang="ru-RU" dirty="0" smtClean="0"/>
              <a:t>г. ГРАЦ, АВСТРИЯ</a:t>
            </a:r>
          </a:p>
          <a:p>
            <a:r>
              <a:rPr lang="ru-RU" dirty="0" smtClean="0"/>
              <a:t>16 – 20 СЕНТЯБРЯ</a:t>
            </a:r>
            <a:endParaRPr lang="en-US" dirty="0" smtClean="0"/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9294" y="3593592"/>
            <a:ext cx="264261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IX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Национальный чемпионат «Молодые профессионалы» 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WorldSkills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Russia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dirty="0"/>
              <a:t>г</a:t>
            </a:r>
            <a:r>
              <a:rPr lang="ru-RU" dirty="0" smtClean="0"/>
              <a:t>. ВЕЛИКИЙ </a:t>
            </a:r>
            <a:r>
              <a:rPr lang="ru-RU" dirty="0"/>
              <a:t>НОВГОРОД  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  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35463" y="755246"/>
            <a:ext cx="4358640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Национальный чемпионат «Молодые профессионалы» 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WorldSkills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Russia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cs typeface="Calibri"/>
              </a:rPr>
              <a:t>22 – 27 СЕНТЯБРЯ</a:t>
            </a:r>
          </a:p>
          <a:p>
            <a:endParaRPr lang="ru-RU" sz="5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err="1" smtClean="0">
                <a:solidFill>
                  <a:srgbClr val="545454"/>
                </a:solidFill>
                <a:latin typeface="arial" panose="020B0604020202020204" pitchFamily="34" charset="0"/>
              </a:rPr>
              <a:t>EuroSkills</a:t>
            </a:r>
            <a:r>
              <a:rPr lang="ru-RU" dirty="0" smtClean="0">
                <a:solidFill>
                  <a:srgbClr val="545454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545454"/>
                </a:solidFill>
                <a:latin typeface="arial" panose="020B0604020202020204" pitchFamily="34" charset="0"/>
              </a:rPr>
              <a:t>2022</a:t>
            </a:r>
          </a:p>
          <a:p>
            <a:r>
              <a:rPr lang="ru-RU" dirty="0" smtClean="0"/>
              <a:t>г. САНКТ-ПЕТЕРБУРГ</a:t>
            </a:r>
          </a:p>
          <a:p>
            <a:r>
              <a:rPr lang="ru-RU" dirty="0" smtClean="0"/>
              <a:t>14 - 18</a:t>
            </a:r>
            <a:r>
              <a:rPr lang="en-US" dirty="0" smtClean="0"/>
              <a:t> </a:t>
            </a:r>
            <a:r>
              <a:rPr lang="ru-RU" dirty="0" smtClean="0"/>
              <a:t> СЕНТЯБРЯ</a:t>
            </a:r>
            <a:endParaRPr lang="ru-RU" dirty="0"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39145" y="1233459"/>
            <a:ext cx="2642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VIII Национальный чемпионат «Молодые профессионалы» (W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orldSkills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Russia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ru-RU" dirty="0"/>
              <a:t>г</a:t>
            </a:r>
            <a:r>
              <a:rPr lang="ru-RU" dirty="0" smtClean="0"/>
              <a:t>. НОВОКУЗНЕЦК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17 – 21 ИЮНЯ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61952" y="1873448"/>
            <a:ext cx="31300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45454"/>
                </a:solidFill>
                <a:latin typeface="arial" panose="020B0604020202020204" pitchFamily="34" charset="0"/>
              </a:rPr>
              <a:t>WorldSkillsCompetition</a:t>
            </a:r>
            <a:r>
              <a:rPr lang="en-US" dirty="0">
                <a:solidFill>
                  <a:srgbClr val="545454"/>
                </a:solidFill>
                <a:latin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6A6A6A"/>
                </a:solidFill>
                <a:latin typeface="arial" panose="020B0604020202020204" pitchFamily="34" charset="0"/>
              </a:rPr>
              <a:t>2021</a:t>
            </a:r>
          </a:p>
          <a:p>
            <a:r>
              <a:rPr lang="ru-RU" dirty="0" smtClean="0">
                <a:latin typeface="arial" panose="020B0604020202020204" pitchFamily="34" charset="0"/>
              </a:rPr>
              <a:t>г. ШАНХАЙ, КНР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217" y="523480"/>
            <a:ext cx="474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ЧЕМПИОНАТЫ</a:t>
            </a:r>
            <a:r>
              <a:rPr lang="en-US" sz="2800" dirty="0" smtClean="0"/>
              <a:t> WORLDSKILLS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028" name="Picture 4" descr="ÐÐ°ÑÑÐ¸Ð½ÐºÐ¸ Ð¿Ð¾ Ð·Ð°Ð¿ÑÐ¾ÑÑ ÐÐ ÐÐ¦ ÐÐÐ¡Ð¢Ð ÐÐ¯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3" y="3621307"/>
            <a:ext cx="1769846" cy="991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97321" y="5275433"/>
            <a:ext cx="2169503" cy="13996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1046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8500" y="407769"/>
            <a:ext cx="7470504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14" b="1" dirty="0">
                <a:solidFill>
                  <a:srgbClr val="1F3D85"/>
                </a:solidFill>
                <a:latin typeface="Arial Black" panose="020B0A04020102020204" pitchFamily="34" charset="0"/>
                <a:ea typeface="Akrobat ExtraBold" charset="0"/>
                <a:cs typeface="Akrobat ExtraBold" charset="0"/>
              </a:rPr>
              <a:t>85 СУБЪЕКТОВ РФ В ДВИЖЕНИИ «МОЛОДЫЕ ПРОФЕССИОНАЛЫ» (</a:t>
            </a:r>
            <a:r>
              <a:rPr lang="en-US" sz="1814" b="1" dirty="0">
                <a:solidFill>
                  <a:srgbClr val="1F3D85"/>
                </a:solidFill>
                <a:latin typeface="Arial Black" panose="020B0A04020102020204" pitchFamily="34" charset="0"/>
                <a:ea typeface="Akrobat ExtraBold" charset="0"/>
                <a:cs typeface="Akrobat ExtraBold" charset="0"/>
              </a:rPr>
              <a:t>WORLDSKILLS RUSSIA</a:t>
            </a:r>
            <a:r>
              <a:rPr lang="ru-RU" sz="1814" b="1" dirty="0">
                <a:solidFill>
                  <a:srgbClr val="1F3D85"/>
                </a:solidFill>
                <a:latin typeface="Arial Black" panose="020B0A04020102020204" pitchFamily="34" charset="0"/>
                <a:ea typeface="Akrobat ExtraBold" charset="0"/>
                <a:cs typeface="Akrobat ExtraBold" charset="0"/>
              </a:rPr>
              <a:t>)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2007412" y="1291446"/>
            <a:ext cx="70735" cy="5787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7" name="TextBox 6"/>
          <p:cNvSpPr txBox="1"/>
          <p:nvPr/>
        </p:nvSpPr>
        <p:spPr>
          <a:xfrm>
            <a:off x="2139166" y="1138802"/>
            <a:ext cx="8617877" cy="5951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КАЗАНЬ:       20 – 25 мая 2019 г. 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       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VI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 Национальный чемпионат «Молодые профессионалы» (</a:t>
            </a:r>
            <a:r>
              <a:rPr lang="ru-RU" sz="1089" dirty="0" err="1">
                <a:solidFill>
                  <a:schemeClr val="accent3">
                    <a:lumMod val="50000"/>
                  </a:schemeClr>
                </a:solidFill>
              </a:rPr>
              <a:t>WorldSkills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089" dirty="0" err="1">
                <a:solidFill>
                  <a:schemeClr val="accent3">
                    <a:lumMod val="50000"/>
                  </a:schemeClr>
                </a:solidFill>
              </a:rPr>
              <a:t>Russia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1089" dirty="0">
              <a:solidFill>
                <a:schemeClr val="accent3">
                  <a:lumMod val="50000"/>
                </a:schemeClr>
              </a:solidFill>
              <a:cs typeface="Calibri"/>
            </a:endParaRPr>
          </a:p>
          <a:p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                       22 – 27 августа 2019 г.  45-го мировой чемпионат по профессиональному мастерству по стандартам «</a:t>
            </a:r>
            <a:r>
              <a:rPr lang="ru-RU" sz="1089" dirty="0" err="1">
                <a:solidFill>
                  <a:schemeClr val="accent3">
                    <a:lumMod val="50000"/>
                  </a:schemeClr>
                </a:solidFill>
              </a:rPr>
              <a:t>Ворлдскиллс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» </a:t>
            </a:r>
            <a:endParaRPr lang="en-US" sz="1089" dirty="0">
              <a:solidFill>
                <a:schemeClr val="accent3">
                  <a:lumMod val="50000"/>
                </a:schemeClr>
              </a:solidFill>
              <a:cs typeface="Calibri"/>
            </a:endParaRPr>
          </a:p>
          <a:p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                                                             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2019 года в г.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Казани</a:t>
            </a:r>
            <a:endParaRPr lang="ru-RU" sz="1089" dirty="0">
              <a:solidFill>
                <a:schemeClr val="accent3">
                  <a:lumMod val="50000"/>
                </a:schemeClr>
              </a:solidFill>
              <a:cs typeface="Calibri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AC93205-7470-424E-AE98-72B18EAE7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052" y="7022"/>
            <a:ext cx="2532700" cy="11358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642" y="1793155"/>
            <a:ext cx="7461650" cy="3892494"/>
          </a:xfrm>
          <a:prstGeom prst="rect">
            <a:avLst/>
          </a:prstGeom>
        </p:spPr>
      </p:pic>
      <p:cxnSp>
        <p:nvCxnSpPr>
          <p:cNvPr id="11" name="Соединительная линия уступом 10"/>
          <p:cNvCxnSpPr/>
          <p:nvPr/>
        </p:nvCxnSpPr>
        <p:spPr>
          <a:xfrm flipH="1" flipV="1">
            <a:off x="1945999" y="1478928"/>
            <a:ext cx="1807629" cy="262156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460937" y="2965271"/>
            <a:ext cx="41475" cy="414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cxnSp>
        <p:nvCxnSpPr>
          <p:cNvPr id="14" name="Соединительная линия уступом 13"/>
          <p:cNvCxnSpPr/>
          <p:nvPr/>
        </p:nvCxnSpPr>
        <p:spPr>
          <a:xfrm flipV="1">
            <a:off x="2477515" y="2990729"/>
            <a:ext cx="988490" cy="318125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00846" y="6236191"/>
            <a:ext cx="7789512" cy="4275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САНКТ-ПЕТЕРБУРГ: 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2022 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г.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 X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 Национальный чемпионат «Молодые профессионалы» (</a:t>
            </a:r>
            <a:r>
              <a:rPr lang="ru-RU" sz="1089" dirty="0" err="1">
                <a:solidFill>
                  <a:schemeClr val="accent3">
                    <a:lumMod val="50000"/>
                  </a:schemeClr>
                </a:solidFill>
              </a:rPr>
              <a:t>WorldSkills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089" dirty="0" err="1">
                <a:solidFill>
                  <a:schemeClr val="accent3">
                    <a:lumMod val="50000"/>
                  </a:schemeClr>
                </a:solidFill>
              </a:rPr>
              <a:t>Russia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1089" dirty="0">
              <a:solidFill>
                <a:schemeClr val="accent3">
                  <a:lumMod val="50000"/>
                </a:schemeClr>
              </a:solidFill>
              <a:cs typeface="Calibri"/>
            </a:endParaRPr>
          </a:p>
          <a:p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                                    14 -18 сентября 2022 г. Чемпионат Европы по профессиональному мастерству </a:t>
            </a:r>
            <a:r>
              <a:rPr lang="ru-RU" sz="1089" dirty="0" err="1">
                <a:solidFill>
                  <a:schemeClr val="accent3">
                    <a:lumMod val="50000"/>
                  </a:schemeClr>
                </a:solidFill>
              </a:rPr>
              <a:t>EuroSkills</a:t>
            </a:r>
            <a:endParaRPr lang="ru-RU" sz="1089" dirty="0">
              <a:solidFill>
                <a:schemeClr val="accent3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231100" y="6322557"/>
            <a:ext cx="41475" cy="414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24" name="TextBox 23"/>
          <p:cNvSpPr txBox="1"/>
          <p:nvPr/>
        </p:nvSpPr>
        <p:spPr>
          <a:xfrm>
            <a:off x="2884667" y="1621656"/>
            <a:ext cx="7969861" cy="2599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КЕМЕРОВСКАЯ ОБЛАСТЬ: 2020 г. VIII Национальный чемпионат «Молодые профессионалы» (W</a:t>
            </a:r>
            <a:r>
              <a:rPr lang="en-US" sz="1089" dirty="0" err="1">
                <a:solidFill>
                  <a:schemeClr val="accent3">
                    <a:lumMod val="50000"/>
                  </a:schemeClr>
                </a:solidFill>
              </a:rPr>
              <a:t>orldSkills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 Russia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sz="1089" dirty="0">
              <a:solidFill>
                <a:schemeClr val="accent3">
                  <a:lumMod val="50000"/>
                </a:schemeClr>
              </a:solidFill>
              <a:cs typeface="Calibri"/>
            </a:endParaRPr>
          </a:p>
        </p:txBody>
      </p:sp>
      <p:cxnSp>
        <p:nvCxnSpPr>
          <p:cNvPr id="27" name="Соединительная линия уступом 26"/>
          <p:cNvCxnSpPr/>
          <p:nvPr/>
        </p:nvCxnSpPr>
        <p:spPr>
          <a:xfrm flipH="1" flipV="1">
            <a:off x="3093859" y="1863116"/>
            <a:ext cx="2408926" cy="3073970"/>
          </a:xfrm>
          <a:prstGeom prst="bentConnector3">
            <a:avLst>
              <a:gd name="adj1" fmla="val 352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3879813" y="4068656"/>
            <a:ext cx="41475" cy="414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43" name="TextBox 42"/>
          <p:cNvSpPr txBox="1"/>
          <p:nvPr/>
        </p:nvSpPr>
        <p:spPr>
          <a:xfrm>
            <a:off x="3903076" y="5970684"/>
            <a:ext cx="6943180" cy="2877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ВЕЛИКИЙ НОВГОРОД: 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2021 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г.</a:t>
            </a:r>
            <a:r>
              <a:rPr lang="en-US" sz="1089" dirty="0">
                <a:solidFill>
                  <a:schemeClr val="accent3">
                    <a:lumMod val="50000"/>
                  </a:schemeClr>
                </a:solidFill>
              </a:rPr>
              <a:t> IX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 Национальный чемпионат «Молодые профессионалы» (</a:t>
            </a:r>
            <a:r>
              <a:rPr lang="ru-RU" sz="1089" dirty="0" err="1">
                <a:solidFill>
                  <a:schemeClr val="accent3">
                    <a:lumMod val="50000"/>
                  </a:schemeClr>
                </a:solidFill>
              </a:rPr>
              <a:t>WorldSkills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089" dirty="0" err="1">
                <a:solidFill>
                  <a:schemeClr val="accent3">
                    <a:lumMod val="50000"/>
                  </a:schemeClr>
                </a:solidFill>
              </a:rPr>
              <a:t>Russia</a:t>
            </a:r>
            <a:r>
              <a:rPr lang="ru-RU" sz="1089" dirty="0">
                <a:solidFill>
                  <a:schemeClr val="accent3">
                    <a:lumMod val="50000"/>
                  </a:schemeClr>
                </a:solidFill>
              </a:rPr>
              <a:t>) </a:t>
            </a:r>
            <a:r>
              <a:rPr lang="ru-RU" sz="1270" dirty="0">
                <a:solidFill>
                  <a:schemeClr val="accent3">
                    <a:lumMod val="50000"/>
                  </a:schemeClr>
                </a:solidFill>
              </a:rPr>
              <a:t>   </a:t>
            </a:r>
          </a:p>
        </p:txBody>
      </p:sp>
      <p:cxnSp>
        <p:nvCxnSpPr>
          <p:cNvPr id="45" name="Соединительная линия уступом 44"/>
          <p:cNvCxnSpPr/>
          <p:nvPr/>
        </p:nvCxnSpPr>
        <p:spPr>
          <a:xfrm>
            <a:off x="3483414" y="3156598"/>
            <a:ext cx="939850" cy="277811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3363348" y="3133206"/>
            <a:ext cx="41475" cy="41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88D5E5A1-F9AB-486C-8046-254CAD0DB948}"/>
              </a:ext>
            </a:extLst>
          </p:cNvPr>
          <p:cNvSpPr/>
          <p:nvPr/>
        </p:nvSpPr>
        <p:spPr>
          <a:xfrm>
            <a:off x="3830231" y="6070052"/>
            <a:ext cx="41475" cy="41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/>
          </a:p>
        </p:txBody>
      </p:sp>
    </p:spTree>
    <p:extLst>
      <p:ext uri="{BB962C8B-B14F-4D97-AF65-F5344CB8AC3E}">
        <p14:creationId xmlns:p14="http://schemas.microsoft.com/office/powerpoint/2010/main" val="1400392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153</Words>
  <Application>Microsoft Office PowerPoint</Application>
  <PresentationFormat>Широкоэкранный</PresentationFormat>
  <Paragraphs>28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Akrobat ExtraBold</vt:lpstr>
      <vt:lpstr>Arial</vt:lpstr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 Шабанова</dc:creator>
  <cp:lastModifiedBy>Вероника Шабанова</cp:lastModifiedBy>
  <cp:revision>15</cp:revision>
  <dcterms:created xsi:type="dcterms:W3CDTF">2019-09-20T14:53:27Z</dcterms:created>
  <dcterms:modified xsi:type="dcterms:W3CDTF">2019-10-10T15:24:51Z</dcterms:modified>
</cp:coreProperties>
</file>