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303" r:id="rId2"/>
    <p:sldId id="265" r:id="rId3"/>
    <p:sldId id="275" r:id="rId4"/>
    <p:sldId id="304" r:id="rId5"/>
    <p:sldId id="258" r:id="rId6"/>
    <p:sldId id="302" r:id="rId7"/>
    <p:sldId id="305" r:id="rId8"/>
    <p:sldId id="296" r:id="rId9"/>
    <p:sldId id="294" r:id="rId10"/>
    <p:sldId id="306" r:id="rId11"/>
    <p:sldId id="297" r:id="rId12"/>
  </p:sldIdLst>
  <p:sldSz cx="12192000" cy="6858000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Black" panose="020B0A04020102020204" pitchFamily="34" charset="0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CBDA1E-C832-4C3E-9565-A53A21C42DFA}">
          <p14:sldIdLst>
            <p14:sldId id="303"/>
            <p14:sldId id="265"/>
            <p14:sldId id="275"/>
            <p14:sldId id="304"/>
            <p14:sldId id="258"/>
            <p14:sldId id="302"/>
            <p14:sldId id="305"/>
            <p14:sldId id="296"/>
            <p14:sldId id="294"/>
            <p14:sldId id="306"/>
            <p14:sldId id="297"/>
          </p14:sldIdLst>
        </p14:section>
        <p14:section name="Раздел без заголовка" id="{166D03D6-787B-421E-97F9-A135E96F0C9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62DC89-2457-4D08-8AE0-3722C9F4336E}">
  <a:tblStyle styleId="{5962DC89-2457-4D08-8AE0-3722C9F4336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4" autoAdjust="0"/>
    <p:restoredTop sz="94660"/>
  </p:normalViewPr>
  <p:slideViewPr>
    <p:cSldViewPr snapToGrid="0">
      <p:cViewPr varScale="1">
        <p:scale>
          <a:sx n="59" d="100"/>
          <a:sy n="59" d="100"/>
        </p:scale>
        <p:origin x="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24036155270418E-2"/>
          <c:y val="3.7862715443543131E-2"/>
          <c:w val="0.91937594083154672"/>
          <c:h val="0.46685846097755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балл региона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70C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Облицовка плиткой</c:v>
                </c:pt>
                <c:pt idx="1">
                  <c:v>Электромонтаж </c:v>
                </c:pt>
                <c:pt idx="2">
                  <c:v>Дошкольное воспитание </c:v>
                </c:pt>
                <c:pt idx="3">
                  <c:v>Технологии моды</c:v>
                </c:pt>
                <c:pt idx="4">
                  <c:v>Ремонт и обслуживание легковых автомобилей</c:v>
                </c:pt>
                <c:pt idx="5">
                  <c:v>Преподавание в младших классах</c:v>
                </c:pt>
                <c:pt idx="6">
                  <c:v>ИТ-решения для бизнеса на платформе "1С: Предприятие 8"</c:v>
                </c:pt>
                <c:pt idx="7">
                  <c:v>Медицинский и социальный уход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23.67</c:v>
                </c:pt>
                <c:pt idx="1">
                  <c:v>29.56</c:v>
                </c:pt>
                <c:pt idx="2">
                  <c:v>22.23</c:v>
                </c:pt>
                <c:pt idx="3">
                  <c:v>10.6</c:v>
                </c:pt>
                <c:pt idx="4">
                  <c:v>13.15</c:v>
                </c:pt>
                <c:pt idx="5">
                  <c:v>25.2</c:v>
                </c:pt>
                <c:pt idx="6">
                  <c:v>21.8</c:v>
                </c:pt>
                <c:pt idx="7">
                  <c:v>4.05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E6-4702-9204-381A60453D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max балл</c:v>
                </c:pt>
              </c:strCache>
            </c:strRef>
          </c:tx>
          <c:spPr>
            <a:solidFill>
              <a:srgbClr val="FF0000">
                <a:alpha val="83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>
                  <a:alpha val="83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00000">
                  <a:alpha val="83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00000">
                  <a:alpha val="83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Облицовка плиткой</c:v>
                </c:pt>
                <c:pt idx="1">
                  <c:v>Электромонтаж </c:v>
                </c:pt>
                <c:pt idx="2">
                  <c:v>Дошкольное воспитание </c:v>
                </c:pt>
                <c:pt idx="3">
                  <c:v>Технологии моды</c:v>
                </c:pt>
                <c:pt idx="4">
                  <c:v>Ремонт и обслуживание легковых автомобилей</c:v>
                </c:pt>
                <c:pt idx="5">
                  <c:v>Преподавание в младших классах</c:v>
                </c:pt>
                <c:pt idx="6">
                  <c:v>ИТ-решения для бизнеса на платформе "1С: Предприятие 8"</c:v>
                </c:pt>
                <c:pt idx="7">
                  <c:v>Медицинский и социальный уход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30.05</c:v>
                </c:pt>
                <c:pt idx="1">
                  <c:v>42.59</c:v>
                </c:pt>
                <c:pt idx="2">
                  <c:v>82.16</c:v>
                </c:pt>
                <c:pt idx="3">
                  <c:v>43.63</c:v>
                </c:pt>
                <c:pt idx="4">
                  <c:v>40.6</c:v>
                </c:pt>
                <c:pt idx="5">
                  <c:v>37.590000000000003</c:v>
                </c:pt>
                <c:pt idx="6">
                  <c:v>36.299999999999997</c:v>
                </c:pt>
                <c:pt idx="7">
                  <c:v>12.55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E6-4702-9204-381A60453D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6558552"/>
        <c:axId val="517747960"/>
      </c:barChart>
      <c:catAx>
        <c:axId val="51655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747960"/>
        <c:crosses val="autoZero"/>
        <c:auto val="1"/>
        <c:lblAlgn val="ctr"/>
        <c:lblOffset val="100"/>
        <c:noMultiLvlLbl val="0"/>
      </c:catAx>
      <c:valAx>
        <c:axId val="51774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55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890542460273875E-2"/>
          <c:y val="0.73267973164962152"/>
          <c:w val="0.19070774354431239"/>
          <c:h val="4.4739621381005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01370-838F-4A30-BE25-1A0A00C955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C4BB4-3E60-4DAF-9EFA-2161617D9E56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3000+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колледжей в движении,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160+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ВУзов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FBD4B-2E60-4519-9CFF-E197EE5AF0D0}" type="parTrans" cxnId="{10B6AC99-8738-4550-9E95-A4F4A24D6029}">
      <dgm:prSet/>
      <dgm:spPr/>
      <dgm:t>
        <a:bodyPr/>
        <a:lstStyle/>
        <a:p>
          <a:endParaRPr lang="ru-RU"/>
        </a:p>
      </dgm:t>
    </dgm:pt>
    <dgm:pt modelId="{7F0B1C50-7E26-4E05-BE9A-C2388B122F10}" type="sibTrans" cxnId="{10B6AC99-8738-4550-9E95-A4F4A24D6029}">
      <dgm:prSet/>
      <dgm:spPr/>
      <dgm:t>
        <a:bodyPr/>
        <a:lstStyle/>
        <a:p>
          <a:endParaRPr lang="ru-RU"/>
        </a:p>
      </dgm:t>
    </dgm:pt>
    <dgm:pt modelId="{0D8463DF-01B0-4F90-91F6-8C8CC7241993}">
      <dgm:prSet phldrT="[Текст]" custT="1"/>
      <dgm:spPr/>
      <dgm:t>
        <a:bodyPr/>
        <a:lstStyle/>
        <a:p>
          <a:pPr algn="l"/>
          <a:r>
            <a:rPr lang="ru-RU" sz="1800" b="1" i="0" dirty="0" smtClean="0"/>
            <a:t>Навыки мудрых </a:t>
          </a:r>
          <a:r>
            <a:rPr lang="ru-RU" sz="1800" b="1" i="0" dirty="0" smtClean="0">
              <a:solidFill>
                <a:srgbClr val="FF0000"/>
              </a:solidFill>
            </a:rPr>
            <a:t>50+</a:t>
          </a:r>
          <a:r>
            <a:rPr lang="ru-RU" sz="1800" b="1" i="0" dirty="0" smtClean="0"/>
            <a:t> - </a:t>
          </a:r>
          <a:r>
            <a:rPr lang="ru-RU" sz="1800" b="1" i="0" dirty="0" smtClean="0">
              <a:solidFill>
                <a:srgbClr val="FF0000"/>
              </a:solidFill>
            </a:rPr>
            <a:t>10+</a:t>
          </a:r>
          <a:r>
            <a:rPr lang="ru-RU" sz="1800" b="1" i="0" dirty="0" smtClean="0"/>
            <a:t> регионов уже провели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10A17-2CE2-4737-B506-5797A557A5CD}" type="parTrans" cxnId="{5AE05EF1-988C-4757-B55F-43A2C13B0F70}">
      <dgm:prSet/>
      <dgm:spPr/>
      <dgm:t>
        <a:bodyPr/>
        <a:lstStyle/>
        <a:p>
          <a:endParaRPr lang="ru-RU"/>
        </a:p>
      </dgm:t>
    </dgm:pt>
    <dgm:pt modelId="{B8FBFBA3-5F0D-46A5-A9B1-24549784EA4D}" type="sibTrans" cxnId="{5AE05EF1-988C-4757-B55F-43A2C13B0F70}">
      <dgm:prSet/>
      <dgm:spPr/>
      <dgm:t>
        <a:bodyPr/>
        <a:lstStyle/>
        <a:p>
          <a:endParaRPr lang="ru-RU"/>
        </a:p>
      </dgm:t>
    </dgm:pt>
    <dgm:pt modelId="{BE2B1895-BC16-4151-AA1F-B25A87F78888}">
      <dgm:prSet phldrT="[Текст]" custT="1"/>
      <dgm:spPr/>
      <dgm:t>
        <a:bodyPr/>
        <a:lstStyle/>
        <a:p>
          <a:pPr algn="just"/>
          <a:r>
            <a:rPr lang="ru-RU" sz="1800" b="1" i="0" dirty="0"/>
            <a:t>Обучено в академии за год - </a:t>
          </a:r>
          <a:r>
            <a:rPr lang="ru-RU" sz="1800" b="1" i="0" dirty="0">
              <a:solidFill>
                <a:srgbClr val="FF0000"/>
              </a:solidFill>
            </a:rPr>
            <a:t>5172</a:t>
          </a:r>
          <a:r>
            <a:rPr lang="ru-RU" sz="1800" b="1" i="0" dirty="0"/>
            <a:t> мастеров </a:t>
          </a:r>
          <a:r>
            <a:rPr lang="ru-RU" sz="1800" b="1" i="0" dirty="0">
              <a:solidFill>
                <a:srgbClr val="FF0000"/>
              </a:solidFill>
            </a:rPr>
            <a:t>+ 18616 </a:t>
          </a:r>
          <a:r>
            <a:rPr lang="ru-RU" sz="1800" b="1" i="0" dirty="0"/>
            <a:t>экспертов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6C66AE-86B8-4322-B850-7C0D3FD6BFEB}" type="parTrans" cxnId="{CE53A37B-B1EE-4153-8DB7-ABA59A56ECA7}">
      <dgm:prSet/>
      <dgm:spPr/>
      <dgm:t>
        <a:bodyPr/>
        <a:lstStyle/>
        <a:p>
          <a:endParaRPr lang="ru-RU"/>
        </a:p>
      </dgm:t>
    </dgm:pt>
    <dgm:pt modelId="{AC05F8B0-5304-4359-83B2-0BEDFD94FF4A}" type="sibTrans" cxnId="{CE53A37B-B1EE-4153-8DB7-ABA59A56ECA7}">
      <dgm:prSet/>
      <dgm:spPr/>
      <dgm:t>
        <a:bodyPr/>
        <a:lstStyle/>
        <a:p>
          <a:endParaRPr lang="ru-RU"/>
        </a:p>
      </dgm:t>
    </dgm:pt>
    <dgm:pt modelId="{929AEC72-E75B-4DAC-9695-FDF3B7508CBE}">
      <dgm:prSet phldrT="[Текст]" custT="1"/>
      <dgm:spPr/>
      <dgm:t>
        <a:bodyPr/>
        <a:lstStyle/>
        <a:p>
          <a:pPr algn="l"/>
          <a:r>
            <a:rPr lang="ru-RU" sz="1800" b="1" i="0" dirty="0">
              <a:solidFill>
                <a:srgbClr val="FF0000"/>
              </a:solidFill>
            </a:rPr>
            <a:t>25+ </a:t>
          </a:r>
          <a:r>
            <a:rPr lang="ru-RU" sz="1800" b="1" i="0" dirty="0"/>
            <a:t>компетенций (в основном FS) выведено из России в WSI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E78261-9406-42C3-B3A8-C18CBB0C4E2C}" type="parTrans" cxnId="{5C06F9DD-4DD1-4880-9275-47B037BD5978}">
      <dgm:prSet/>
      <dgm:spPr/>
      <dgm:t>
        <a:bodyPr/>
        <a:lstStyle/>
        <a:p>
          <a:endParaRPr lang="ru-RU"/>
        </a:p>
      </dgm:t>
    </dgm:pt>
    <dgm:pt modelId="{EF6CE2B7-9DB8-4D06-8F47-1B57EFE39010}" type="sibTrans" cxnId="{5C06F9DD-4DD1-4880-9275-47B037BD5978}">
      <dgm:prSet/>
      <dgm:spPr/>
      <dgm:t>
        <a:bodyPr/>
        <a:lstStyle/>
        <a:p>
          <a:endParaRPr lang="ru-RU"/>
        </a:p>
      </dgm:t>
    </dgm:pt>
    <dgm:pt modelId="{43621935-064A-4951-9490-602550EFD218}">
      <dgm:prSet phldrT="[Текст]" custT="1"/>
      <dgm:spPr/>
      <dgm:t>
        <a:bodyPr/>
        <a:lstStyle/>
        <a:p>
          <a:pPr algn="l"/>
          <a:r>
            <a:rPr lang="ru-RU" sz="1800" b="1" i="0" dirty="0"/>
            <a:t>WSK2019 зарегистрировано </a:t>
          </a:r>
          <a:r>
            <a:rPr lang="ru-RU" sz="1800" b="1" i="0" dirty="0">
              <a:solidFill>
                <a:srgbClr val="FF0000"/>
              </a:solidFill>
            </a:rPr>
            <a:t>1600+</a:t>
          </a:r>
          <a:r>
            <a:rPr lang="ru-RU" sz="1800" b="1" i="0" dirty="0"/>
            <a:t> участников и </a:t>
          </a:r>
          <a:r>
            <a:rPr lang="ru-RU" sz="1800" b="1" i="0" dirty="0">
              <a:solidFill>
                <a:srgbClr val="FF0000"/>
              </a:solidFill>
            </a:rPr>
            <a:t>1500+ </a:t>
          </a:r>
          <a:r>
            <a:rPr lang="ru-RU" sz="1800" b="1" i="0" dirty="0"/>
            <a:t>экспертов,  деловая программа </a:t>
          </a:r>
          <a:r>
            <a:rPr lang="ru-RU" sz="1800" b="1" i="0" dirty="0">
              <a:solidFill>
                <a:srgbClr val="FF0000"/>
              </a:solidFill>
            </a:rPr>
            <a:t>1200+</a:t>
          </a:r>
          <a:endParaRPr lang="ru-RU" sz="18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AFF2C-074F-462B-B931-EB2C8BC3A672}" type="parTrans" cxnId="{03BFDCDC-467B-44F0-8760-F417AEC05690}">
      <dgm:prSet/>
      <dgm:spPr/>
      <dgm:t>
        <a:bodyPr/>
        <a:lstStyle/>
        <a:p>
          <a:endParaRPr lang="ru-RU"/>
        </a:p>
      </dgm:t>
    </dgm:pt>
    <dgm:pt modelId="{620E05BE-9798-498C-BB7E-F837FD07B635}" type="sibTrans" cxnId="{03BFDCDC-467B-44F0-8760-F417AEC05690}">
      <dgm:prSet/>
      <dgm:spPr/>
      <dgm:t>
        <a:bodyPr/>
        <a:lstStyle/>
        <a:p>
          <a:endParaRPr lang="ru-RU"/>
        </a:p>
      </dgm:t>
    </dgm:pt>
    <dgm:pt modelId="{5A4053E2-0BA8-426D-A253-E163B495B8D2}">
      <dgm:prSet phldrT="[Текст]" custT="1"/>
      <dgm:spPr/>
      <dgm:t>
        <a:bodyPr/>
        <a:lstStyle/>
        <a:p>
          <a:pPr algn="l"/>
          <a:r>
            <a:rPr lang="ru-RU" sz="1800" b="1" i="0" dirty="0">
              <a:solidFill>
                <a:srgbClr val="FF0000"/>
              </a:solidFill>
            </a:rPr>
            <a:t>160 </a:t>
          </a:r>
          <a:r>
            <a:rPr lang="ru-RU" sz="1800" b="1" i="0" dirty="0"/>
            <a:t>спонсоров-партнеров поддержали нас железом/деньгами                               на </a:t>
          </a:r>
          <a:r>
            <a:rPr lang="ru-RU" sz="1800" b="1" i="0" dirty="0">
              <a:solidFill>
                <a:srgbClr val="FF0000"/>
              </a:solidFill>
            </a:rPr>
            <a:t>1+</a:t>
          </a:r>
          <a:r>
            <a:rPr lang="ru-RU" sz="1800" b="1" i="0" dirty="0"/>
            <a:t> млрд. руб. – на </a:t>
          </a:r>
          <a:r>
            <a:rPr lang="ru-RU" sz="1800" b="1" i="0" dirty="0">
              <a:solidFill>
                <a:srgbClr val="FF0000"/>
              </a:solidFill>
            </a:rPr>
            <a:t>3</a:t>
          </a:r>
          <a:r>
            <a:rPr lang="ru-RU" sz="1800" b="1" i="0" dirty="0"/>
            <a:t> Национальных финала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2F2E4-AFB5-4434-92ED-C7F4BF1B888E}" type="parTrans" cxnId="{9D196FC4-007E-47CD-B58B-61BFCFFF5D1A}">
      <dgm:prSet/>
      <dgm:spPr/>
      <dgm:t>
        <a:bodyPr/>
        <a:lstStyle/>
        <a:p>
          <a:endParaRPr lang="ru-RU"/>
        </a:p>
      </dgm:t>
    </dgm:pt>
    <dgm:pt modelId="{38EC1EF6-A638-44B5-B674-E8CC9C9AC243}" type="sibTrans" cxnId="{9D196FC4-007E-47CD-B58B-61BFCFFF5D1A}">
      <dgm:prSet/>
      <dgm:spPr/>
      <dgm:t>
        <a:bodyPr/>
        <a:lstStyle/>
        <a:p>
          <a:endParaRPr lang="ru-RU"/>
        </a:p>
      </dgm:t>
    </dgm:pt>
    <dgm:pt modelId="{8176ABF9-C5CE-4CBF-A22E-C61E0A018B5F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Уникальных посетителей сайта worldskills.ru за год 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700к+</a:t>
          </a:r>
          <a:endParaRPr lang="ru-RU" sz="18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11834-593B-40D3-9371-CA0176204E7A}" type="parTrans" cxnId="{9A914FE8-2263-46DE-AB7C-BB047B396EE9}">
      <dgm:prSet/>
      <dgm:spPr/>
      <dgm:t>
        <a:bodyPr/>
        <a:lstStyle/>
        <a:p>
          <a:endParaRPr lang="ru-RU"/>
        </a:p>
      </dgm:t>
    </dgm:pt>
    <dgm:pt modelId="{733CE5F3-1C24-4076-BFEB-99E466B5C98A}" type="sibTrans" cxnId="{9A914FE8-2263-46DE-AB7C-BB047B396EE9}">
      <dgm:prSet/>
      <dgm:spPr/>
      <dgm:t>
        <a:bodyPr/>
        <a:lstStyle/>
        <a:p>
          <a:endParaRPr lang="ru-RU"/>
        </a:p>
      </dgm:t>
    </dgm:pt>
    <dgm:pt modelId="{25FEB0DC-4C69-490F-B91F-6D73918DE2AC}" type="pres">
      <dgm:prSet presAssocID="{FCB01370-838F-4A30-BE25-1A0A00C955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01379E-2709-4C62-8B46-EF9B717CB24C}" type="pres">
      <dgm:prSet presAssocID="{FCB01370-838F-4A30-BE25-1A0A00C955E0}" presName="Name1" presStyleCnt="0"/>
      <dgm:spPr/>
    </dgm:pt>
    <dgm:pt modelId="{DA27BAE1-762C-40BB-8D34-48971E67384B}" type="pres">
      <dgm:prSet presAssocID="{FCB01370-838F-4A30-BE25-1A0A00C955E0}" presName="cycle" presStyleCnt="0"/>
      <dgm:spPr/>
    </dgm:pt>
    <dgm:pt modelId="{1E5C073A-3C6D-41D0-B48C-A78BF757E38A}" type="pres">
      <dgm:prSet presAssocID="{FCB01370-838F-4A30-BE25-1A0A00C955E0}" presName="srcNode" presStyleLbl="node1" presStyleIdx="0" presStyleCnt="7"/>
      <dgm:spPr/>
    </dgm:pt>
    <dgm:pt modelId="{1C10FA2B-75C7-4D4C-944B-3D475BF70405}" type="pres">
      <dgm:prSet presAssocID="{FCB01370-838F-4A30-BE25-1A0A00C955E0}" presName="conn" presStyleLbl="parChTrans1D2" presStyleIdx="0" presStyleCnt="1"/>
      <dgm:spPr/>
      <dgm:t>
        <a:bodyPr/>
        <a:lstStyle/>
        <a:p>
          <a:endParaRPr lang="ru-RU"/>
        </a:p>
      </dgm:t>
    </dgm:pt>
    <dgm:pt modelId="{69359194-4D6A-468A-AC96-DB22FDB70B24}" type="pres">
      <dgm:prSet presAssocID="{FCB01370-838F-4A30-BE25-1A0A00C955E0}" presName="extraNode" presStyleLbl="node1" presStyleIdx="0" presStyleCnt="7"/>
      <dgm:spPr/>
    </dgm:pt>
    <dgm:pt modelId="{0AB13395-6163-46E7-B6DC-F94BA019E424}" type="pres">
      <dgm:prSet presAssocID="{FCB01370-838F-4A30-BE25-1A0A00C955E0}" presName="dstNode" presStyleLbl="node1" presStyleIdx="0" presStyleCnt="7"/>
      <dgm:spPr/>
    </dgm:pt>
    <dgm:pt modelId="{D81A0A96-CB94-421D-86CB-41FDAE6B81DB}" type="pres">
      <dgm:prSet presAssocID="{71BC4BB4-3E60-4DAF-9EFA-2161617D9E56}" presName="text_1" presStyleLbl="node1" presStyleIdx="0" presStyleCnt="7" custScaleY="139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8E2CE-9F1F-416D-9456-BE6D88F059CD}" type="pres">
      <dgm:prSet presAssocID="{71BC4BB4-3E60-4DAF-9EFA-2161617D9E56}" presName="accent_1" presStyleCnt="0"/>
      <dgm:spPr/>
    </dgm:pt>
    <dgm:pt modelId="{BD3CB6A7-295A-4759-9598-D26E4A829369}" type="pres">
      <dgm:prSet presAssocID="{71BC4BB4-3E60-4DAF-9EFA-2161617D9E56}" presName="accentRepeatNode" presStyleLbl="solidFgAcc1" presStyleIdx="0" presStyleCnt="7" custScaleX="103586" custScaleY="109214"/>
      <dgm:spPr/>
    </dgm:pt>
    <dgm:pt modelId="{170D23DE-5B4B-4027-987D-9C4153341218}" type="pres">
      <dgm:prSet presAssocID="{0D8463DF-01B0-4F90-91F6-8C8CC7241993}" presName="text_2" presStyleLbl="node1" presStyleIdx="1" presStyleCnt="7" custScaleY="139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A083C-B719-4B76-81FB-3C57855AE46B}" type="pres">
      <dgm:prSet presAssocID="{0D8463DF-01B0-4F90-91F6-8C8CC7241993}" presName="accent_2" presStyleCnt="0"/>
      <dgm:spPr/>
    </dgm:pt>
    <dgm:pt modelId="{75F7DCD5-83D0-4A0C-A3BB-BAC64F7A8CF6}" type="pres">
      <dgm:prSet presAssocID="{0D8463DF-01B0-4F90-91F6-8C8CC7241993}" presName="accentRepeatNode" presStyleLbl="solidFgAcc1" presStyleIdx="1" presStyleCnt="7" custScaleX="103586" custScaleY="109214"/>
      <dgm:spPr/>
    </dgm:pt>
    <dgm:pt modelId="{021E667C-C2A7-4E73-932E-2D4E2094FF8A}" type="pres">
      <dgm:prSet presAssocID="{BE2B1895-BC16-4151-AA1F-B25A87F78888}" presName="text_3" presStyleLbl="node1" presStyleIdx="2" presStyleCnt="7" custScaleY="139384" custLinFactNeighborX="-170" custLinFactNeighborY="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77581-ECA8-41DB-81C1-A5CA7A57288E}" type="pres">
      <dgm:prSet presAssocID="{BE2B1895-BC16-4151-AA1F-B25A87F78888}" presName="accent_3" presStyleCnt="0"/>
      <dgm:spPr/>
    </dgm:pt>
    <dgm:pt modelId="{0DBE6B34-3100-4B1A-A303-9C0B35FE4CA2}" type="pres">
      <dgm:prSet presAssocID="{BE2B1895-BC16-4151-AA1F-B25A87F78888}" presName="accentRepeatNode" presStyleLbl="solidFgAcc1" presStyleIdx="2" presStyleCnt="7" custScaleX="103586" custScaleY="109214"/>
      <dgm:spPr/>
    </dgm:pt>
    <dgm:pt modelId="{CAC11F48-41FF-4FDC-8505-26068337C7A0}" type="pres">
      <dgm:prSet presAssocID="{929AEC72-E75B-4DAC-9695-FDF3B7508CBE}" presName="text_4" presStyleLbl="node1" presStyleIdx="3" presStyleCnt="7" custScaleY="139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7E51E-DBA7-415C-B1F0-D671C6E84B5E}" type="pres">
      <dgm:prSet presAssocID="{929AEC72-E75B-4DAC-9695-FDF3B7508CBE}" presName="accent_4" presStyleCnt="0"/>
      <dgm:spPr/>
    </dgm:pt>
    <dgm:pt modelId="{36E8D32C-6750-42E5-ABDE-E83A4EBE899D}" type="pres">
      <dgm:prSet presAssocID="{929AEC72-E75B-4DAC-9695-FDF3B7508CBE}" presName="accentRepeatNode" presStyleLbl="solidFgAcc1" presStyleIdx="3" presStyleCnt="7" custScaleX="103586" custScaleY="109214"/>
      <dgm:spPr/>
    </dgm:pt>
    <dgm:pt modelId="{B659D290-8111-48C3-AA6C-FE810513041F}" type="pres">
      <dgm:prSet presAssocID="{43621935-064A-4951-9490-602550EFD218}" presName="text_5" presStyleLbl="node1" presStyleIdx="4" presStyleCnt="7" custScaleY="139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2FBD3-0FBA-4456-A28A-8081A3A56922}" type="pres">
      <dgm:prSet presAssocID="{43621935-064A-4951-9490-602550EFD218}" presName="accent_5" presStyleCnt="0"/>
      <dgm:spPr/>
    </dgm:pt>
    <dgm:pt modelId="{FEA3A889-B11B-4673-8F50-FDEFECA50A9C}" type="pres">
      <dgm:prSet presAssocID="{43621935-064A-4951-9490-602550EFD218}" presName="accentRepeatNode" presStyleLbl="solidFgAcc1" presStyleIdx="4" presStyleCnt="7" custScaleX="103586" custScaleY="109214"/>
      <dgm:spPr/>
    </dgm:pt>
    <dgm:pt modelId="{81CE3758-0E9F-4B8E-BAED-B57EE9A07494}" type="pres">
      <dgm:prSet presAssocID="{5A4053E2-0BA8-426D-A253-E163B495B8D2}" presName="text_6" presStyleLbl="node1" presStyleIdx="5" presStyleCnt="7" custScaleY="139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FE9F6-3640-4771-A4ED-7532B8E7D727}" type="pres">
      <dgm:prSet presAssocID="{5A4053E2-0BA8-426D-A253-E163B495B8D2}" presName="accent_6" presStyleCnt="0"/>
      <dgm:spPr/>
    </dgm:pt>
    <dgm:pt modelId="{104CB03A-6F73-4AF3-905D-E4A64C237DEC}" type="pres">
      <dgm:prSet presAssocID="{5A4053E2-0BA8-426D-A253-E163B495B8D2}" presName="accentRepeatNode" presStyleLbl="solidFgAcc1" presStyleIdx="5" presStyleCnt="7" custScaleX="103586" custScaleY="109214"/>
      <dgm:spPr/>
    </dgm:pt>
    <dgm:pt modelId="{50BD50AD-D5D9-4FF7-B05C-85A9131E43C3}" type="pres">
      <dgm:prSet presAssocID="{8176ABF9-C5CE-4CBF-A22E-C61E0A018B5F}" presName="text_7" presStyleLbl="node1" presStyleIdx="6" presStyleCnt="7" custScaleY="139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5D19B-7473-456D-882B-73ACD6DCA70F}" type="pres">
      <dgm:prSet presAssocID="{8176ABF9-C5CE-4CBF-A22E-C61E0A018B5F}" presName="accent_7" presStyleCnt="0"/>
      <dgm:spPr/>
    </dgm:pt>
    <dgm:pt modelId="{9CBA105B-A7AC-4CE3-893F-0BFCE8D198F7}" type="pres">
      <dgm:prSet presAssocID="{8176ABF9-C5CE-4CBF-A22E-C61E0A018B5F}" presName="accentRepeatNode" presStyleLbl="solidFgAcc1" presStyleIdx="6" presStyleCnt="7" custScaleX="103586" custScaleY="109214"/>
      <dgm:spPr/>
    </dgm:pt>
  </dgm:ptLst>
  <dgm:cxnLst>
    <dgm:cxn modelId="{5FA4BDED-4204-4D1A-8A46-7DAC3489E338}" type="presOf" srcId="{929AEC72-E75B-4DAC-9695-FDF3B7508CBE}" destId="{CAC11F48-41FF-4FDC-8505-26068337C7A0}" srcOrd="0" destOrd="0" presId="urn:microsoft.com/office/officeart/2008/layout/VerticalCurvedList"/>
    <dgm:cxn modelId="{9B0EB4B8-2DEC-4C39-9465-D9FBB8951056}" type="presOf" srcId="{43621935-064A-4951-9490-602550EFD218}" destId="{B659D290-8111-48C3-AA6C-FE810513041F}" srcOrd="0" destOrd="0" presId="urn:microsoft.com/office/officeart/2008/layout/VerticalCurvedList"/>
    <dgm:cxn modelId="{B02B58D3-5D42-456B-A2E8-F5342D15A392}" type="presOf" srcId="{7F0B1C50-7E26-4E05-BE9A-C2388B122F10}" destId="{1C10FA2B-75C7-4D4C-944B-3D475BF70405}" srcOrd="0" destOrd="0" presId="urn:microsoft.com/office/officeart/2008/layout/VerticalCurvedList"/>
    <dgm:cxn modelId="{10B6AC99-8738-4550-9E95-A4F4A24D6029}" srcId="{FCB01370-838F-4A30-BE25-1A0A00C955E0}" destId="{71BC4BB4-3E60-4DAF-9EFA-2161617D9E56}" srcOrd="0" destOrd="0" parTransId="{B01FBD4B-2E60-4519-9CFF-E197EE5AF0D0}" sibTransId="{7F0B1C50-7E26-4E05-BE9A-C2388B122F10}"/>
    <dgm:cxn modelId="{9A914FE8-2263-46DE-AB7C-BB047B396EE9}" srcId="{FCB01370-838F-4A30-BE25-1A0A00C955E0}" destId="{8176ABF9-C5CE-4CBF-A22E-C61E0A018B5F}" srcOrd="6" destOrd="0" parTransId="{BF911834-593B-40D3-9371-CA0176204E7A}" sibTransId="{733CE5F3-1C24-4076-BFEB-99E466B5C98A}"/>
    <dgm:cxn modelId="{B62C243E-0A4D-403D-95CA-7FAA58BF01D8}" type="presOf" srcId="{0D8463DF-01B0-4F90-91F6-8C8CC7241993}" destId="{170D23DE-5B4B-4027-987D-9C4153341218}" srcOrd="0" destOrd="0" presId="urn:microsoft.com/office/officeart/2008/layout/VerticalCurvedList"/>
    <dgm:cxn modelId="{5AE05EF1-988C-4757-B55F-43A2C13B0F70}" srcId="{FCB01370-838F-4A30-BE25-1A0A00C955E0}" destId="{0D8463DF-01B0-4F90-91F6-8C8CC7241993}" srcOrd="1" destOrd="0" parTransId="{87710A17-2CE2-4737-B506-5797A557A5CD}" sibTransId="{B8FBFBA3-5F0D-46A5-A9B1-24549784EA4D}"/>
    <dgm:cxn modelId="{2973F875-F93F-445E-89D5-208656B5AB6D}" type="presOf" srcId="{FCB01370-838F-4A30-BE25-1A0A00C955E0}" destId="{25FEB0DC-4C69-490F-B91F-6D73918DE2AC}" srcOrd="0" destOrd="0" presId="urn:microsoft.com/office/officeart/2008/layout/VerticalCurvedList"/>
    <dgm:cxn modelId="{02A0CAA0-C2D0-4B01-8755-36B061F791CA}" type="presOf" srcId="{71BC4BB4-3E60-4DAF-9EFA-2161617D9E56}" destId="{D81A0A96-CB94-421D-86CB-41FDAE6B81DB}" srcOrd="0" destOrd="0" presId="urn:microsoft.com/office/officeart/2008/layout/VerticalCurvedList"/>
    <dgm:cxn modelId="{CE53A37B-B1EE-4153-8DB7-ABA59A56ECA7}" srcId="{FCB01370-838F-4A30-BE25-1A0A00C955E0}" destId="{BE2B1895-BC16-4151-AA1F-B25A87F78888}" srcOrd="2" destOrd="0" parTransId="{886C66AE-86B8-4322-B850-7C0D3FD6BFEB}" sibTransId="{AC05F8B0-5304-4359-83B2-0BEDFD94FF4A}"/>
    <dgm:cxn modelId="{9D196FC4-007E-47CD-B58B-61BFCFFF5D1A}" srcId="{FCB01370-838F-4A30-BE25-1A0A00C955E0}" destId="{5A4053E2-0BA8-426D-A253-E163B495B8D2}" srcOrd="5" destOrd="0" parTransId="{8742F2E4-AFB5-4434-92ED-C7F4BF1B888E}" sibTransId="{38EC1EF6-A638-44B5-B674-E8CC9C9AC243}"/>
    <dgm:cxn modelId="{6FF4FEBB-28DD-4636-800E-FDB4EBA6BBAB}" type="presOf" srcId="{5A4053E2-0BA8-426D-A253-E163B495B8D2}" destId="{81CE3758-0E9F-4B8E-BAED-B57EE9A07494}" srcOrd="0" destOrd="0" presId="urn:microsoft.com/office/officeart/2008/layout/VerticalCurvedList"/>
    <dgm:cxn modelId="{1A413C9A-0B79-49C3-831A-DFF21F2616C4}" type="presOf" srcId="{8176ABF9-C5CE-4CBF-A22E-C61E0A018B5F}" destId="{50BD50AD-D5D9-4FF7-B05C-85A9131E43C3}" srcOrd="0" destOrd="0" presId="urn:microsoft.com/office/officeart/2008/layout/VerticalCurvedList"/>
    <dgm:cxn modelId="{5C06F9DD-4DD1-4880-9275-47B037BD5978}" srcId="{FCB01370-838F-4A30-BE25-1A0A00C955E0}" destId="{929AEC72-E75B-4DAC-9695-FDF3B7508CBE}" srcOrd="3" destOrd="0" parTransId="{FDE78261-9406-42C3-B3A8-C18CBB0C4E2C}" sibTransId="{EF6CE2B7-9DB8-4D06-8F47-1B57EFE39010}"/>
    <dgm:cxn modelId="{D9A86CCC-C2FA-42D0-A253-B31388F773E9}" type="presOf" srcId="{BE2B1895-BC16-4151-AA1F-B25A87F78888}" destId="{021E667C-C2A7-4E73-932E-2D4E2094FF8A}" srcOrd="0" destOrd="0" presId="urn:microsoft.com/office/officeart/2008/layout/VerticalCurvedList"/>
    <dgm:cxn modelId="{03BFDCDC-467B-44F0-8760-F417AEC05690}" srcId="{FCB01370-838F-4A30-BE25-1A0A00C955E0}" destId="{43621935-064A-4951-9490-602550EFD218}" srcOrd="4" destOrd="0" parTransId="{FABAFF2C-074F-462B-B931-EB2C8BC3A672}" sibTransId="{620E05BE-9798-498C-BB7E-F837FD07B635}"/>
    <dgm:cxn modelId="{BF92C3E7-D312-44C9-8349-E82ED0507F04}" type="presParOf" srcId="{25FEB0DC-4C69-490F-B91F-6D73918DE2AC}" destId="{A601379E-2709-4C62-8B46-EF9B717CB24C}" srcOrd="0" destOrd="0" presId="urn:microsoft.com/office/officeart/2008/layout/VerticalCurvedList"/>
    <dgm:cxn modelId="{4EAF1E93-67D8-45EB-9FDF-EBA9ECA7F9B4}" type="presParOf" srcId="{A601379E-2709-4C62-8B46-EF9B717CB24C}" destId="{DA27BAE1-762C-40BB-8D34-48971E67384B}" srcOrd="0" destOrd="0" presId="urn:microsoft.com/office/officeart/2008/layout/VerticalCurvedList"/>
    <dgm:cxn modelId="{A18BA17E-B0C7-4F67-97D7-A085365D660E}" type="presParOf" srcId="{DA27BAE1-762C-40BB-8D34-48971E67384B}" destId="{1E5C073A-3C6D-41D0-B48C-A78BF757E38A}" srcOrd="0" destOrd="0" presId="urn:microsoft.com/office/officeart/2008/layout/VerticalCurvedList"/>
    <dgm:cxn modelId="{AB94CC21-620C-47F0-8E8C-E422649CE31F}" type="presParOf" srcId="{DA27BAE1-762C-40BB-8D34-48971E67384B}" destId="{1C10FA2B-75C7-4D4C-944B-3D475BF70405}" srcOrd="1" destOrd="0" presId="urn:microsoft.com/office/officeart/2008/layout/VerticalCurvedList"/>
    <dgm:cxn modelId="{48741AA2-8DB7-4C06-8C78-3402A30F453A}" type="presParOf" srcId="{DA27BAE1-762C-40BB-8D34-48971E67384B}" destId="{69359194-4D6A-468A-AC96-DB22FDB70B24}" srcOrd="2" destOrd="0" presId="urn:microsoft.com/office/officeart/2008/layout/VerticalCurvedList"/>
    <dgm:cxn modelId="{8E03FC15-F007-4F47-AAE4-F7CF2D0851F2}" type="presParOf" srcId="{DA27BAE1-762C-40BB-8D34-48971E67384B}" destId="{0AB13395-6163-46E7-B6DC-F94BA019E424}" srcOrd="3" destOrd="0" presId="urn:microsoft.com/office/officeart/2008/layout/VerticalCurvedList"/>
    <dgm:cxn modelId="{88F84B27-E938-4BDE-B151-BBB7B420DB18}" type="presParOf" srcId="{A601379E-2709-4C62-8B46-EF9B717CB24C}" destId="{D81A0A96-CB94-421D-86CB-41FDAE6B81DB}" srcOrd="1" destOrd="0" presId="urn:microsoft.com/office/officeart/2008/layout/VerticalCurvedList"/>
    <dgm:cxn modelId="{B90F9087-DB89-42A1-AD80-82FEA47FC774}" type="presParOf" srcId="{A601379E-2709-4C62-8B46-EF9B717CB24C}" destId="{6E58E2CE-9F1F-416D-9456-BE6D88F059CD}" srcOrd="2" destOrd="0" presId="urn:microsoft.com/office/officeart/2008/layout/VerticalCurvedList"/>
    <dgm:cxn modelId="{A1741AF7-5435-4646-B5B4-F9C0CEAB37F5}" type="presParOf" srcId="{6E58E2CE-9F1F-416D-9456-BE6D88F059CD}" destId="{BD3CB6A7-295A-4759-9598-D26E4A829369}" srcOrd="0" destOrd="0" presId="urn:microsoft.com/office/officeart/2008/layout/VerticalCurvedList"/>
    <dgm:cxn modelId="{A27C847B-F0C4-4AC6-B62D-73E4D4804D47}" type="presParOf" srcId="{A601379E-2709-4C62-8B46-EF9B717CB24C}" destId="{170D23DE-5B4B-4027-987D-9C4153341218}" srcOrd="3" destOrd="0" presId="urn:microsoft.com/office/officeart/2008/layout/VerticalCurvedList"/>
    <dgm:cxn modelId="{0EE1C6A4-9ACF-47E7-8387-5364D047659A}" type="presParOf" srcId="{A601379E-2709-4C62-8B46-EF9B717CB24C}" destId="{158A083C-B719-4B76-81FB-3C57855AE46B}" srcOrd="4" destOrd="0" presId="urn:microsoft.com/office/officeart/2008/layout/VerticalCurvedList"/>
    <dgm:cxn modelId="{BED90202-955C-432C-A63B-F5FBC53B6D80}" type="presParOf" srcId="{158A083C-B719-4B76-81FB-3C57855AE46B}" destId="{75F7DCD5-83D0-4A0C-A3BB-BAC64F7A8CF6}" srcOrd="0" destOrd="0" presId="urn:microsoft.com/office/officeart/2008/layout/VerticalCurvedList"/>
    <dgm:cxn modelId="{768F4AD3-419E-4698-B20E-8B0E5B5B9FC0}" type="presParOf" srcId="{A601379E-2709-4C62-8B46-EF9B717CB24C}" destId="{021E667C-C2A7-4E73-932E-2D4E2094FF8A}" srcOrd="5" destOrd="0" presId="urn:microsoft.com/office/officeart/2008/layout/VerticalCurvedList"/>
    <dgm:cxn modelId="{342243E8-212C-4460-A22B-68D2BC30AB15}" type="presParOf" srcId="{A601379E-2709-4C62-8B46-EF9B717CB24C}" destId="{E5877581-ECA8-41DB-81C1-A5CA7A57288E}" srcOrd="6" destOrd="0" presId="urn:microsoft.com/office/officeart/2008/layout/VerticalCurvedList"/>
    <dgm:cxn modelId="{736299B3-75E4-4DD0-96F9-294B6EC81F13}" type="presParOf" srcId="{E5877581-ECA8-41DB-81C1-A5CA7A57288E}" destId="{0DBE6B34-3100-4B1A-A303-9C0B35FE4CA2}" srcOrd="0" destOrd="0" presId="urn:microsoft.com/office/officeart/2008/layout/VerticalCurvedList"/>
    <dgm:cxn modelId="{87E618AD-FC6D-42CE-B570-807BADCBF84C}" type="presParOf" srcId="{A601379E-2709-4C62-8B46-EF9B717CB24C}" destId="{CAC11F48-41FF-4FDC-8505-26068337C7A0}" srcOrd="7" destOrd="0" presId="urn:microsoft.com/office/officeart/2008/layout/VerticalCurvedList"/>
    <dgm:cxn modelId="{C8F44F85-0A27-436C-A479-5620DAFDA48B}" type="presParOf" srcId="{A601379E-2709-4C62-8B46-EF9B717CB24C}" destId="{BE77E51E-DBA7-415C-B1F0-D671C6E84B5E}" srcOrd="8" destOrd="0" presId="urn:microsoft.com/office/officeart/2008/layout/VerticalCurvedList"/>
    <dgm:cxn modelId="{633B2F92-48A1-433A-8729-7B5B217EBA37}" type="presParOf" srcId="{BE77E51E-DBA7-415C-B1F0-D671C6E84B5E}" destId="{36E8D32C-6750-42E5-ABDE-E83A4EBE899D}" srcOrd="0" destOrd="0" presId="urn:microsoft.com/office/officeart/2008/layout/VerticalCurvedList"/>
    <dgm:cxn modelId="{F2D52FC7-3609-4B03-BFF9-5331C26500C9}" type="presParOf" srcId="{A601379E-2709-4C62-8B46-EF9B717CB24C}" destId="{B659D290-8111-48C3-AA6C-FE810513041F}" srcOrd="9" destOrd="0" presId="urn:microsoft.com/office/officeart/2008/layout/VerticalCurvedList"/>
    <dgm:cxn modelId="{43DD7DA7-C79A-4F4A-BF72-83C05DAEB2F7}" type="presParOf" srcId="{A601379E-2709-4C62-8B46-EF9B717CB24C}" destId="{ECE2FBD3-0FBA-4456-A28A-8081A3A56922}" srcOrd="10" destOrd="0" presId="urn:microsoft.com/office/officeart/2008/layout/VerticalCurvedList"/>
    <dgm:cxn modelId="{C5912A98-5109-4DEA-81B1-A2DDBD832AE1}" type="presParOf" srcId="{ECE2FBD3-0FBA-4456-A28A-8081A3A56922}" destId="{FEA3A889-B11B-4673-8F50-FDEFECA50A9C}" srcOrd="0" destOrd="0" presId="urn:microsoft.com/office/officeart/2008/layout/VerticalCurvedList"/>
    <dgm:cxn modelId="{659F4AA2-4D78-48EE-B6EF-05ACA2104795}" type="presParOf" srcId="{A601379E-2709-4C62-8B46-EF9B717CB24C}" destId="{81CE3758-0E9F-4B8E-BAED-B57EE9A07494}" srcOrd="11" destOrd="0" presId="urn:microsoft.com/office/officeart/2008/layout/VerticalCurvedList"/>
    <dgm:cxn modelId="{C422AF90-2C50-437B-BB9C-4F27627EA616}" type="presParOf" srcId="{A601379E-2709-4C62-8B46-EF9B717CB24C}" destId="{C5BFE9F6-3640-4771-A4ED-7532B8E7D727}" srcOrd="12" destOrd="0" presId="urn:microsoft.com/office/officeart/2008/layout/VerticalCurvedList"/>
    <dgm:cxn modelId="{8A8B2D15-C5A7-400F-B2FE-D7532450C238}" type="presParOf" srcId="{C5BFE9F6-3640-4771-A4ED-7532B8E7D727}" destId="{104CB03A-6F73-4AF3-905D-E4A64C237DEC}" srcOrd="0" destOrd="0" presId="urn:microsoft.com/office/officeart/2008/layout/VerticalCurvedList"/>
    <dgm:cxn modelId="{0598AB75-B4CE-402C-B263-2882F64E18A0}" type="presParOf" srcId="{A601379E-2709-4C62-8B46-EF9B717CB24C}" destId="{50BD50AD-D5D9-4FF7-B05C-85A9131E43C3}" srcOrd="13" destOrd="0" presId="urn:microsoft.com/office/officeart/2008/layout/VerticalCurvedList"/>
    <dgm:cxn modelId="{B5D288BA-433C-4008-B976-53905406A3B6}" type="presParOf" srcId="{A601379E-2709-4C62-8B46-EF9B717CB24C}" destId="{A3F5D19B-7473-456D-882B-73ACD6DCA70F}" srcOrd="14" destOrd="0" presId="urn:microsoft.com/office/officeart/2008/layout/VerticalCurvedList"/>
    <dgm:cxn modelId="{9424E8B9-CB77-4683-A991-3F4872082321}" type="presParOf" srcId="{A3F5D19B-7473-456D-882B-73ACD6DCA70F}" destId="{9CBA105B-A7AC-4CE3-893F-0BFCE8D198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C0A1B-77BB-4892-9E40-FBD3F69209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C958B-ECA7-4915-8F3A-335104DD4B1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Москва</a:t>
          </a:r>
          <a:endParaRPr lang="ru-RU" sz="1800" dirty="0">
            <a:solidFill>
              <a:schemeClr val="bg1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8BCFAE11-B3BA-45B8-80D3-5AD752C08390}" type="parTrans" cxnId="{21FB3E49-D20A-4290-A6F6-9119EF0E7297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58C6E9-0056-4D1D-8B84-BB5EDA993C2F}" type="sibTrans" cxnId="{21FB3E49-D20A-4290-A6F6-9119EF0E7297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0C5C2C-B23D-4B60-82F6-5B0BB19AB30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Московская область</a:t>
          </a:r>
          <a:endParaRPr lang="ru-RU" sz="1800" dirty="0">
            <a:solidFill>
              <a:schemeClr val="bg1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7D815FD9-562C-461D-8483-35C722E3E753}" type="parTrans" cxnId="{9B503803-9985-473D-96B2-33EDA99FDF8A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14E88-5B45-4B92-8E85-CE8109AF7166}" type="sibTrans" cxnId="{9B503803-9985-473D-96B2-33EDA99FDF8A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D9C334-441C-4622-B4BA-DA19F4E0CAD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Ярославская область</a:t>
          </a:r>
          <a:endParaRPr lang="ru-RU" sz="1800" dirty="0">
            <a:solidFill>
              <a:schemeClr val="bg1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58DA3BD4-0DB1-47B9-BFC2-CE24E218E181}" type="parTrans" cxnId="{DADEADA8-F008-4710-AAA2-8F4D54E652A7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163D9-87AF-4BB2-9360-87E5CE900C34}" type="sibTrans" cxnId="{DADEADA8-F008-4710-AAA2-8F4D54E652A7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AADC5D-7861-4DA8-9586-661144C9092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2016-2017: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105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компетенций +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13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компетенций юниоров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F14B25-7B3B-4AFE-9D24-42840766CD40}" type="parTrans" cxnId="{96FF07FB-4DA7-4DC7-BFF1-6D67E300D4FF}">
      <dgm:prSet/>
      <dgm:spPr/>
      <dgm:t>
        <a:bodyPr/>
        <a:lstStyle/>
        <a:p>
          <a:endParaRPr lang="ru-RU"/>
        </a:p>
      </dgm:t>
    </dgm:pt>
    <dgm:pt modelId="{B7974D72-8127-4E3E-8CEC-B2056AD1A673}" type="sibTrans" cxnId="{96FF07FB-4DA7-4DC7-BFF1-6D67E300D4FF}">
      <dgm:prSet/>
      <dgm:spPr/>
      <dgm:t>
        <a:bodyPr/>
        <a:lstStyle/>
        <a:p>
          <a:endParaRPr lang="ru-RU"/>
        </a:p>
      </dgm:t>
    </dgm:pt>
    <dgm:pt modelId="{FCCA7659-7F10-44EB-8F87-C68249D0D6D4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2016-2017: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77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компетенций +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13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юниоров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D49AF-A666-4F12-9AD9-C2F214D4EE7F}" type="parTrans" cxnId="{5984DE71-B734-4B70-8EDB-F5B3D9D95DF7}">
      <dgm:prSet/>
      <dgm:spPr/>
      <dgm:t>
        <a:bodyPr/>
        <a:lstStyle/>
        <a:p>
          <a:endParaRPr lang="ru-RU"/>
        </a:p>
      </dgm:t>
    </dgm:pt>
    <dgm:pt modelId="{3E33E0BE-3718-4023-8891-1D95AD74E2EC}" type="sibTrans" cxnId="{5984DE71-B734-4B70-8EDB-F5B3D9D95DF7}">
      <dgm:prSet/>
      <dgm:spPr/>
      <dgm:t>
        <a:bodyPr/>
        <a:lstStyle/>
        <a:p>
          <a:endParaRPr lang="ru-RU"/>
        </a:p>
      </dgm:t>
    </dgm:pt>
    <dgm:pt modelId="{36624433-FA71-4129-919C-6F556365FCEC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2016-2017: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48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компетенций +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компетенции юниоров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97B67-7148-40FE-9C82-A792896921D5}" type="parTrans" cxnId="{1F7F2A81-8ED3-49C5-B6F6-333A39A401FE}">
      <dgm:prSet/>
      <dgm:spPr/>
      <dgm:t>
        <a:bodyPr/>
        <a:lstStyle/>
        <a:p>
          <a:endParaRPr lang="ru-RU"/>
        </a:p>
      </dgm:t>
    </dgm:pt>
    <dgm:pt modelId="{B1B4C62D-9068-4B39-A22D-944F31C9FFF7}" type="sibTrans" cxnId="{1F7F2A81-8ED3-49C5-B6F6-333A39A401FE}">
      <dgm:prSet/>
      <dgm:spPr/>
      <dgm:t>
        <a:bodyPr/>
        <a:lstStyle/>
        <a:p>
          <a:endParaRPr lang="ru-RU"/>
        </a:p>
      </dgm:t>
    </dgm:pt>
    <dgm:pt modelId="{EFA038B7-B830-4C8A-BE8A-670A83C5861D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2017-2018:  115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компетенций 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80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юниоров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6370D1-A125-42FE-A287-97057D8C35E0}" type="parTrans" cxnId="{F2F19782-8E1F-401E-80FB-668A1775BBBC}">
      <dgm:prSet/>
      <dgm:spPr/>
      <dgm:t>
        <a:bodyPr/>
        <a:lstStyle/>
        <a:p>
          <a:endParaRPr lang="ru-RU"/>
        </a:p>
      </dgm:t>
    </dgm:pt>
    <dgm:pt modelId="{D2D30CF1-72E3-4D06-A482-6FD1CC3694A4}" type="sibTrans" cxnId="{F2F19782-8E1F-401E-80FB-668A1775BBBC}">
      <dgm:prSet/>
      <dgm:spPr/>
      <dgm:t>
        <a:bodyPr/>
        <a:lstStyle/>
        <a:p>
          <a:endParaRPr lang="ru-RU"/>
        </a:p>
      </dgm:t>
    </dgm:pt>
    <dgm:pt modelId="{7C6E0F73-14DB-4C20-8FE4-BD3376FF3E3C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2017-2018:  86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компетенций 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33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компетенции юниоров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39D990-9B02-49BC-B275-D79B726F0029}" type="parTrans" cxnId="{3263A596-B991-4D97-9F40-AA3DA13F0D80}">
      <dgm:prSet/>
      <dgm:spPr/>
      <dgm:t>
        <a:bodyPr/>
        <a:lstStyle/>
        <a:p>
          <a:endParaRPr lang="ru-RU"/>
        </a:p>
      </dgm:t>
    </dgm:pt>
    <dgm:pt modelId="{B2A39982-2E72-445F-9639-EDFB5CC5D24D}" type="sibTrans" cxnId="{3263A596-B991-4D97-9F40-AA3DA13F0D80}">
      <dgm:prSet/>
      <dgm:spPr/>
      <dgm:t>
        <a:bodyPr/>
        <a:lstStyle/>
        <a:p>
          <a:endParaRPr lang="ru-RU"/>
        </a:p>
      </dgm:t>
    </dgm:pt>
    <dgm:pt modelId="{4A9C086B-04E7-4FCF-B03C-E295EDDDC051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2017-2018:  31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компетенция +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компетенции юниоров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81140-7DCB-48E7-A6BC-1BF05D2DEF56}" type="parTrans" cxnId="{E7F2E700-DB81-41E6-839C-E601AF757E25}">
      <dgm:prSet/>
      <dgm:spPr/>
      <dgm:t>
        <a:bodyPr/>
        <a:lstStyle/>
        <a:p>
          <a:endParaRPr lang="ru-RU"/>
        </a:p>
      </dgm:t>
    </dgm:pt>
    <dgm:pt modelId="{52693758-D21A-428E-AE41-19FE4C32B8B5}" type="sibTrans" cxnId="{E7F2E700-DB81-41E6-839C-E601AF757E25}">
      <dgm:prSet/>
      <dgm:spPr/>
      <dgm:t>
        <a:bodyPr/>
        <a:lstStyle/>
        <a:p>
          <a:endParaRPr lang="ru-RU"/>
        </a:p>
      </dgm:t>
    </dgm:pt>
    <dgm:pt modelId="{6661BCAB-D3C8-41EB-878E-503EA1D91083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2018-2019:  110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+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97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юниоров +               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26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«Навыки мудрых»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456D3-77B6-4B5A-836F-9B1CABDA903F}" type="parTrans" cxnId="{DE9C2D09-F2FC-41F5-839C-C74C61C3F611}">
      <dgm:prSet/>
      <dgm:spPr/>
      <dgm:t>
        <a:bodyPr/>
        <a:lstStyle/>
        <a:p>
          <a:endParaRPr lang="ru-RU"/>
        </a:p>
      </dgm:t>
    </dgm:pt>
    <dgm:pt modelId="{5B9AECA1-210A-49F0-9A67-7DD3714C6C6C}" type="sibTrans" cxnId="{DE9C2D09-F2FC-41F5-839C-C74C61C3F611}">
      <dgm:prSet/>
      <dgm:spPr/>
      <dgm:t>
        <a:bodyPr/>
        <a:lstStyle/>
        <a:p>
          <a:endParaRPr lang="ru-RU"/>
        </a:p>
      </dgm:t>
    </dgm:pt>
    <dgm:pt modelId="{A87B80A0-5399-48F6-BACC-129DA22564B7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2018-2019:  88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+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56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юниоров +               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14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«Навыки мудрых»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6C2C7A-02BC-47A8-A77B-CA82740C1E39}" type="parTrans" cxnId="{D599FE38-B6F3-4AE3-9875-E8CCC0CB1110}">
      <dgm:prSet/>
      <dgm:spPr/>
      <dgm:t>
        <a:bodyPr/>
        <a:lstStyle/>
        <a:p>
          <a:endParaRPr lang="ru-RU"/>
        </a:p>
      </dgm:t>
    </dgm:pt>
    <dgm:pt modelId="{8AAC22F9-A68D-4395-B82C-9037F58A2FCD}" type="sibTrans" cxnId="{D599FE38-B6F3-4AE3-9875-E8CCC0CB1110}">
      <dgm:prSet/>
      <dgm:spPr/>
      <dgm:t>
        <a:bodyPr/>
        <a:lstStyle/>
        <a:p>
          <a:endParaRPr lang="ru-RU"/>
        </a:p>
      </dgm:t>
    </dgm:pt>
    <dgm:pt modelId="{BF9E4648-5085-474C-BD27-8C234DA847EE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2018-2019:  39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+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юниоров +                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0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«Навыки мудрых»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529FF3-29EB-4532-B4D0-A3B0E5478C4D}" type="parTrans" cxnId="{98BAC18B-0FEB-4D75-ACC0-6B9D2D533BE3}">
      <dgm:prSet/>
      <dgm:spPr/>
      <dgm:t>
        <a:bodyPr/>
        <a:lstStyle/>
        <a:p>
          <a:endParaRPr lang="ru-RU"/>
        </a:p>
      </dgm:t>
    </dgm:pt>
    <dgm:pt modelId="{742AA059-3BB0-4428-8796-5ED0D2405FCD}" type="sibTrans" cxnId="{98BAC18B-0FEB-4D75-ACC0-6B9D2D533BE3}">
      <dgm:prSet/>
      <dgm:spPr/>
      <dgm:t>
        <a:bodyPr/>
        <a:lstStyle/>
        <a:p>
          <a:endParaRPr lang="ru-RU"/>
        </a:p>
      </dgm:t>
    </dgm:pt>
    <dgm:pt modelId="{EA6113AD-6F3E-4C05-A619-164461F5062C}" type="pres">
      <dgm:prSet presAssocID="{421C0A1B-77BB-4892-9E40-FBD3F69209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CB12A0-F803-4F67-BDAC-E44FA3F53B52}" type="pres">
      <dgm:prSet presAssocID="{F71C958B-ECA7-4915-8F3A-335104DD4B18}" presName="linNode" presStyleCnt="0"/>
      <dgm:spPr/>
    </dgm:pt>
    <dgm:pt modelId="{E53337A4-79A4-4602-AA94-BC6AF79CD78E}" type="pres">
      <dgm:prSet presAssocID="{F71C958B-ECA7-4915-8F3A-335104DD4B18}" presName="parentText" presStyleLbl="node1" presStyleIdx="0" presStyleCnt="3" custScaleX="7952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39AED-0199-471D-8E62-C954DDD90D7D}" type="pres">
      <dgm:prSet presAssocID="{F71C958B-ECA7-4915-8F3A-335104DD4B18}" presName="descendantText" presStyleLbl="alignAccFollowNode1" presStyleIdx="0" presStyleCnt="3" custScaleX="111626" custScaleY="123085" custLinFactNeighborY="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3BA7E-02D8-4A2C-A721-345091606C6D}" type="pres">
      <dgm:prSet presAssocID="{3458C6E9-0056-4D1D-8B84-BB5EDA993C2F}" presName="sp" presStyleCnt="0"/>
      <dgm:spPr/>
    </dgm:pt>
    <dgm:pt modelId="{0507AF17-BC7B-4F73-ABD9-B70D2B5C530D}" type="pres">
      <dgm:prSet presAssocID="{260C5C2C-B23D-4B60-82F6-5B0BB19AB30E}" presName="linNode" presStyleCnt="0"/>
      <dgm:spPr/>
    </dgm:pt>
    <dgm:pt modelId="{D83B7302-C6E3-433A-9DAE-FCECDD75D2A7}" type="pres">
      <dgm:prSet presAssocID="{260C5C2C-B23D-4B60-82F6-5B0BB19AB30E}" presName="parentText" presStyleLbl="node1" presStyleIdx="1" presStyleCnt="3" custScaleX="841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24FAA-D460-4F16-9FBE-BFD6500CDC41}" type="pres">
      <dgm:prSet presAssocID="{260C5C2C-B23D-4B60-82F6-5B0BB19AB30E}" presName="descendantText" presStyleLbl="alignAccFollowNode1" presStyleIdx="1" presStyleCnt="3" custScaleX="118537" custScaleY="123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902B4-F304-4C80-9EF9-D3AF8489820E}" type="pres">
      <dgm:prSet presAssocID="{CD314E88-5B45-4B92-8E85-CE8109AF7166}" presName="sp" presStyleCnt="0"/>
      <dgm:spPr/>
    </dgm:pt>
    <dgm:pt modelId="{F37BD3CB-B76E-4B34-B333-C17103D58D10}" type="pres">
      <dgm:prSet presAssocID="{9AD9C334-441C-4622-B4BA-DA19F4E0CADE}" presName="linNode" presStyleCnt="0"/>
      <dgm:spPr/>
    </dgm:pt>
    <dgm:pt modelId="{8559B9CA-18E9-4DE4-B613-58EB180DE604}" type="pres">
      <dgm:prSet presAssocID="{9AD9C334-441C-4622-B4BA-DA19F4E0CADE}" presName="parentText" presStyleLbl="node1" presStyleIdx="2" presStyleCnt="3" custScaleX="918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670F0-39B3-466E-B5CA-ED9C49591F19}" type="pres">
      <dgm:prSet presAssocID="{9AD9C334-441C-4622-B4BA-DA19F4E0CADE}" presName="descendantText" presStyleLbl="alignAccFollowNode1" presStyleIdx="2" presStyleCnt="3" custScaleX="128602" custScaleY="123085" custLinFactNeighborX="-725" custLinFactNeighborY="2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4DE71-B734-4B70-8EDB-F5B3D9D95DF7}" srcId="{260C5C2C-B23D-4B60-82F6-5B0BB19AB30E}" destId="{FCCA7659-7F10-44EB-8F87-C68249D0D6D4}" srcOrd="0" destOrd="0" parTransId="{36ED49AF-A666-4F12-9AD9-C2F214D4EE7F}" sibTransId="{3E33E0BE-3718-4023-8891-1D95AD74E2EC}"/>
    <dgm:cxn modelId="{21FB3E49-D20A-4290-A6F6-9119EF0E7297}" srcId="{421C0A1B-77BB-4892-9E40-FBD3F69209B1}" destId="{F71C958B-ECA7-4915-8F3A-335104DD4B18}" srcOrd="0" destOrd="0" parTransId="{8BCFAE11-B3BA-45B8-80D3-5AD752C08390}" sibTransId="{3458C6E9-0056-4D1D-8B84-BB5EDA993C2F}"/>
    <dgm:cxn modelId="{F6CCB7BB-1275-44AB-BB22-2740133E3A90}" type="presOf" srcId="{421C0A1B-77BB-4892-9E40-FBD3F69209B1}" destId="{EA6113AD-6F3E-4C05-A619-164461F5062C}" srcOrd="0" destOrd="0" presId="urn:microsoft.com/office/officeart/2005/8/layout/vList5"/>
    <dgm:cxn modelId="{9B503803-9985-473D-96B2-33EDA99FDF8A}" srcId="{421C0A1B-77BB-4892-9E40-FBD3F69209B1}" destId="{260C5C2C-B23D-4B60-82F6-5B0BB19AB30E}" srcOrd="1" destOrd="0" parTransId="{7D815FD9-562C-461D-8483-35C722E3E753}" sibTransId="{CD314E88-5B45-4B92-8E85-CE8109AF7166}"/>
    <dgm:cxn modelId="{1F7F2A81-8ED3-49C5-B6F6-333A39A401FE}" srcId="{9AD9C334-441C-4622-B4BA-DA19F4E0CADE}" destId="{36624433-FA71-4129-919C-6F556365FCEC}" srcOrd="0" destOrd="0" parTransId="{E7B97B67-7148-40FE-9C82-A792896921D5}" sibTransId="{B1B4C62D-9068-4B39-A22D-944F31C9FFF7}"/>
    <dgm:cxn modelId="{30E3C9E2-7521-46F1-A5B1-C450886C257C}" type="presOf" srcId="{9AD9C334-441C-4622-B4BA-DA19F4E0CADE}" destId="{8559B9CA-18E9-4DE4-B613-58EB180DE604}" srcOrd="0" destOrd="0" presId="urn:microsoft.com/office/officeart/2005/8/layout/vList5"/>
    <dgm:cxn modelId="{D599FE38-B6F3-4AE3-9875-E8CCC0CB1110}" srcId="{260C5C2C-B23D-4B60-82F6-5B0BB19AB30E}" destId="{A87B80A0-5399-48F6-BACC-129DA22564B7}" srcOrd="2" destOrd="0" parTransId="{876C2C7A-02BC-47A8-A77B-CA82740C1E39}" sibTransId="{8AAC22F9-A68D-4395-B82C-9037F58A2FCD}"/>
    <dgm:cxn modelId="{F928DA50-454D-4C6C-AE7B-3539D80D33C4}" type="presOf" srcId="{A87B80A0-5399-48F6-BACC-129DA22564B7}" destId="{17724FAA-D460-4F16-9FBE-BFD6500CDC41}" srcOrd="0" destOrd="2" presId="urn:microsoft.com/office/officeart/2005/8/layout/vList5"/>
    <dgm:cxn modelId="{FB88B446-F6B4-4FBF-B44A-2184B8719A57}" type="presOf" srcId="{FCCA7659-7F10-44EB-8F87-C68249D0D6D4}" destId="{17724FAA-D460-4F16-9FBE-BFD6500CDC41}" srcOrd="0" destOrd="0" presId="urn:microsoft.com/office/officeart/2005/8/layout/vList5"/>
    <dgm:cxn modelId="{98BAC18B-0FEB-4D75-ACC0-6B9D2D533BE3}" srcId="{9AD9C334-441C-4622-B4BA-DA19F4E0CADE}" destId="{BF9E4648-5085-474C-BD27-8C234DA847EE}" srcOrd="2" destOrd="0" parTransId="{81529FF3-29EB-4532-B4D0-A3B0E5478C4D}" sibTransId="{742AA059-3BB0-4428-8796-5ED0D2405FCD}"/>
    <dgm:cxn modelId="{DE9C2D09-F2FC-41F5-839C-C74C61C3F611}" srcId="{F71C958B-ECA7-4915-8F3A-335104DD4B18}" destId="{6661BCAB-D3C8-41EB-878E-503EA1D91083}" srcOrd="2" destOrd="0" parTransId="{7E1456D3-77B6-4B5A-836F-9B1CABDA903F}" sibTransId="{5B9AECA1-210A-49F0-9A67-7DD3714C6C6C}"/>
    <dgm:cxn modelId="{96FF07FB-4DA7-4DC7-BFF1-6D67E300D4FF}" srcId="{F71C958B-ECA7-4915-8F3A-335104DD4B18}" destId="{36AADC5D-7861-4DA8-9586-661144C90928}" srcOrd="0" destOrd="0" parTransId="{0EF14B25-7B3B-4AFE-9D24-42840766CD40}" sibTransId="{B7974D72-8127-4E3E-8CEC-B2056AD1A673}"/>
    <dgm:cxn modelId="{F2F19782-8E1F-401E-80FB-668A1775BBBC}" srcId="{F71C958B-ECA7-4915-8F3A-335104DD4B18}" destId="{EFA038B7-B830-4C8A-BE8A-670A83C5861D}" srcOrd="1" destOrd="0" parTransId="{636370D1-A125-42FE-A287-97057D8C35E0}" sibTransId="{D2D30CF1-72E3-4D06-A482-6FD1CC3694A4}"/>
    <dgm:cxn modelId="{7C62A3AA-3935-474F-AB41-F60CC77E19D8}" type="presOf" srcId="{F71C958B-ECA7-4915-8F3A-335104DD4B18}" destId="{E53337A4-79A4-4602-AA94-BC6AF79CD78E}" srcOrd="0" destOrd="0" presId="urn:microsoft.com/office/officeart/2005/8/layout/vList5"/>
    <dgm:cxn modelId="{1CE55DF4-AB0C-46D9-9189-FD9E46012386}" type="presOf" srcId="{260C5C2C-B23D-4B60-82F6-5B0BB19AB30E}" destId="{D83B7302-C6E3-433A-9DAE-FCECDD75D2A7}" srcOrd="0" destOrd="0" presId="urn:microsoft.com/office/officeart/2005/8/layout/vList5"/>
    <dgm:cxn modelId="{F7F21881-8B3B-4D77-91E9-9E7686A60EBB}" type="presOf" srcId="{BF9E4648-5085-474C-BD27-8C234DA847EE}" destId="{BB9670F0-39B3-466E-B5CA-ED9C49591F19}" srcOrd="0" destOrd="2" presId="urn:microsoft.com/office/officeart/2005/8/layout/vList5"/>
    <dgm:cxn modelId="{9B4C1F4A-A8E3-4A2C-A477-78AEFDEAB68B}" type="presOf" srcId="{EFA038B7-B830-4C8A-BE8A-670A83C5861D}" destId="{F6E39AED-0199-471D-8E62-C954DDD90D7D}" srcOrd="0" destOrd="1" presId="urn:microsoft.com/office/officeart/2005/8/layout/vList5"/>
    <dgm:cxn modelId="{8531266B-8EB5-4CC8-B8C5-7596BB39E130}" type="presOf" srcId="{7C6E0F73-14DB-4C20-8FE4-BD3376FF3E3C}" destId="{17724FAA-D460-4F16-9FBE-BFD6500CDC41}" srcOrd="0" destOrd="1" presId="urn:microsoft.com/office/officeart/2005/8/layout/vList5"/>
    <dgm:cxn modelId="{E277B606-B180-42FC-952E-0F525CBE1D11}" type="presOf" srcId="{36AADC5D-7861-4DA8-9586-661144C90928}" destId="{F6E39AED-0199-471D-8E62-C954DDD90D7D}" srcOrd="0" destOrd="0" presId="urn:microsoft.com/office/officeart/2005/8/layout/vList5"/>
    <dgm:cxn modelId="{3263A596-B991-4D97-9F40-AA3DA13F0D80}" srcId="{260C5C2C-B23D-4B60-82F6-5B0BB19AB30E}" destId="{7C6E0F73-14DB-4C20-8FE4-BD3376FF3E3C}" srcOrd="1" destOrd="0" parTransId="{CC39D990-9B02-49BC-B275-D79B726F0029}" sibTransId="{B2A39982-2E72-445F-9639-EDFB5CC5D24D}"/>
    <dgm:cxn modelId="{E7F2E700-DB81-41E6-839C-E601AF757E25}" srcId="{9AD9C334-441C-4622-B4BA-DA19F4E0CADE}" destId="{4A9C086B-04E7-4FCF-B03C-E295EDDDC051}" srcOrd="1" destOrd="0" parTransId="{B5081140-7DCB-48E7-A6BC-1BF05D2DEF56}" sibTransId="{52693758-D21A-428E-AE41-19FE4C32B8B5}"/>
    <dgm:cxn modelId="{DAF75DCC-728A-414E-B7B2-BC5C13A166CD}" type="presOf" srcId="{6661BCAB-D3C8-41EB-878E-503EA1D91083}" destId="{F6E39AED-0199-471D-8E62-C954DDD90D7D}" srcOrd="0" destOrd="2" presId="urn:microsoft.com/office/officeart/2005/8/layout/vList5"/>
    <dgm:cxn modelId="{D76912FE-D93D-485D-AB21-0A65E3E85173}" type="presOf" srcId="{4A9C086B-04E7-4FCF-B03C-E295EDDDC051}" destId="{BB9670F0-39B3-466E-B5CA-ED9C49591F19}" srcOrd="0" destOrd="1" presId="urn:microsoft.com/office/officeart/2005/8/layout/vList5"/>
    <dgm:cxn modelId="{80FC97B7-05DF-479B-8DF1-3DCB275A4B90}" type="presOf" srcId="{36624433-FA71-4129-919C-6F556365FCEC}" destId="{BB9670F0-39B3-466E-B5CA-ED9C49591F19}" srcOrd="0" destOrd="0" presId="urn:microsoft.com/office/officeart/2005/8/layout/vList5"/>
    <dgm:cxn modelId="{DADEADA8-F008-4710-AAA2-8F4D54E652A7}" srcId="{421C0A1B-77BB-4892-9E40-FBD3F69209B1}" destId="{9AD9C334-441C-4622-B4BA-DA19F4E0CADE}" srcOrd="2" destOrd="0" parTransId="{58DA3BD4-0DB1-47B9-BFC2-CE24E218E181}" sibTransId="{15D163D9-87AF-4BB2-9360-87E5CE900C34}"/>
    <dgm:cxn modelId="{3A05BF6E-D866-4B55-9AF3-75894BBAEA12}" type="presParOf" srcId="{EA6113AD-6F3E-4C05-A619-164461F5062C}" destId="{86CB12A0-F803-4F67-BDAC-E44FA3F53B52}" srcOrd="0" destOrd="0" presId="urn:microsoft.com/office/officeart/2005/8/layout/vList5"/>
    <dgm:cxn modelId="{F4D6A6E9-DDDD-47DE-B5CC-0C824FEFD1D8}" type="presParOf" srcId="{86CB12A0-F803-4F67-BDAC-E44FA3F53B52}" destId="{E53337A4-79A4-4602-AA94-BC6AF79CD78E}" srcOrd="0" destOrd="0" presId="urn:microsoft.com/office/officeart/2005/8/layout/vList5"/>
    <dgm:cxn modelId="{40EDC5C2-D015-4868-B0CD-F1183AAAC914}" type="presParOf" srcId="{86CB12A0-F803-4F67-BDAC-E44FA3F53B52}" destId="{F6E39AED-0199-471D-8E62-C954DDD90D7D}" srcOrd="1" destOrd="0" presId="urn:microsoft.com/office/officeart/2005/8/layout/vList5"/>
    <dgm:cxn modelId="{7A9B8B6A-BB01-4A12-B4A8-15574F3DB418}" type="presParOf" srcId="{EA6113AD-6F3E-4C05-A619-164461F5062C}" destId="{EC53BA7E-02D8-4A2C-A721-345091606C6D}" srcOrd="1" destOrd="0" presId="urn:microsoft.com/office/officeart/2005/8/layout/vList5"/>
    <dgm:cxn modelId="{3377CC7E-D3EF-498D-B692-80E77785B0E8}" type="presParOf" srcId="{EA6113AD-6F3E-4C05-A619-164461F5062C}" destId="{0507AF17-BC7B-4F73-ABD9-B70D2B5C530D}" srcOrd="2" destOrd="0" presId="urn:microsoft.com/office/officeart/2005/8/layout/vList5"/>
    <dgm:cxn modelId="{5F05E984-6AE9-4990-B6B4-1DF754647A4A}" type="presParOf" srcId="{0507AF17-BC7B-4F73-ABD9-B70D2B5C530D}" destId="{D83B7302-C6E3-433A-9DAE-FCECDD75D2A7}" srcOrd="0" destOrd="0" presId="urn:microsoft.com/office/officeart/2005/8/layout/vList5"/>
    <dgm:cxn modelId="{C198243E-DDB3-4810-A660-41A9323272E3}" type="presParOf" srcId="{0507AF17-BC7B-4F73-ABD9-B70D2B5C530D}" destId="{17724FAA-D460-4F16-9FBE-BFD6500CDC41}" srcOrd="1" destOrd="0" presId="urn:microsoft.com/office/officeart/2005/8/layout/vList5"/>
    <dgm:cxn modelId="{12CE172B-7091-438C-ACB4-DA3D6AF121A4}" type="presParOf" srcId="{EA6113AD-6F3E-4C05-A619-164461F5062C}" destId="{A37902B4-F304-4C80-9EF9-D3AF8489820E}" srcOrd="3" destOrd="0" presId="urn:microsoft.com/office/officeart/2005/8/layout/vList5"/>
    <dgm:cxn modelId="{3109DE63-9759-4B4A-B07A-F7B23C728CA3}" type="presParOf" srcId="{EA6113AD-6F3E-4C05-A619-164461F5062C}" destId="{F37BD3CB-B76E-4B34-B333-C17103D58D10}" srcOrd="4" destOrd="0" presId="urn:microsoft.com/office/officeart/2005/8/layout/vList5"/>
    <dgm:cxn modelId="{6F3D3EC0-76E8-4BB8-BB4D-AEE3B9F7A21F}" type="presParOf" srcId="{F37BD3CB-B76E-4B34-B333-C17103D58D10}" destId="{8559B9CA-18E9-4DE4-B613-58EB180DE604}" srcOrd="0" destOrd="0" presId="urn:microsoft.com/office/officeart/2005/8/layout/vList5"/>
    <dgm:cxn modelId="{EF16E61F-541A-410E-AF6E-309A127E908D}" type="presParOf" srcId="{F37BD3CB-B76E-4B34-B333-C17103D58D10}" destId="{BB9670F0-39B3-466E-B5CA-ED9C49591F19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C0A1B-77BB-4892-9E40-FBD3F69209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86CE96-088B-4C64-B80C-DB2BB3F88552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rPr>
            <a:t>Смоленская область</a:t>
          </a:r>
          <a:endParaRPr lang="ru-RU" sz="1800" dirty="0">
            <a:solidFill>
              <a:srgbClr val="FF000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E9EB99E9-6E94-4BA0-995A-278FFE617338}" type="parTrans" cxnId="{5B78315D-74C0-41C2-B8FA-78A7F50D946B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8E7AF-3F6F-4FF0-8CFA-DE0A9082189B}" type="sibTrans" cxnId="{5B78315D-74C0-41C2-B8FA-78A7F50D946B}">
      <dgm:prSet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2B306-B051-4A5C-9E4B-68357CAD8286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2016-2017: 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14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+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юниоров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307B4-6AC0-4C89-BAA9-7C5FFD186FB1}" type="parTrans" cxnId="{A28DD65C-52F8-4CCE-A95E-6C5628E7ECF4}">
      <dgm:prSet/>
      <dgm:spPr/>
      <dgm:t>
        <a:bodyPr/>
        <a:lstStyle/>
        <a:p>
          <a:endParaRPr lang="ru-RU"/>
        </a:p>
      </dgm:t>
    </dgm:pt>
    <dgm:pt modelId="{7F285D35-CBB5-49A6-873B-2631ECC7A024}" type="sibTrans" cxnId="{A28DD65C-52F8-4CCE-A95E-6C5628E7ECF4}">
      <dgm:prSet/>
      <dgm:spPr/>
      <dgm:t>
        <a:bodyPr/>
        <a:lstStyle/>
        <a:p>
          <a:endParaRPr lang="ru-RU"/>
        </a:p>
      </dgm:t>
    </dgm:pt>
    <dgm:pt modelId="{9DAB176C-344C-4414-AE16-293EFBB1D5B6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2017-2018: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17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компетенции юниоров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7A1F0-70F2-4324-A355-EB9482F034D8}" type="parTrans" cxnId="{779C4367-F588-4874-8935-FB52B29B176C}">
      <dgm:prSet/>
      <dgm:spPr/>
      <dgm:t>
        <a:bodyPr/>
        <a:lstStyle/>
        <a:p>
          <a:endParaRPr lang="ru-RU"/>
        </a:p>
      </dgm:t>
    </dgm:pt>
    <dgm:pt modelId="{163DD3F9-A66A-471D-87FD-BBD26B78D5C3}" type="sibTrans" cxnId="{779C4367-F588-4874-8935-FB52B29B176C}">
      <dgm:prSet/>
      <dgm:spPr/>
      <dgm:t>
        <a:bodyPr/>
        <a:lstStyle/>
        <a:p>
          <a:endParaRPr lang="ru-RU"/>
        </a:p>
      </dgm:t>
    </dgm:pt>
    <dgm:pt modelId="{59668967-438C-4C7D-9C2B-1911A6FE0AF7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2018-2019: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+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7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юниоров +               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1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компетенция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«Навыки мудрых»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C08FF-0BD0-4F9F-970F-12231BA3BF0A}" type="parTrans" cxnId="{A9652F8B-AF87-4791-9B4B-96F53585CF07}">
      <dgm:prSet/>
      <dgm:spPr/>
      <dgm:t>
        <a:bodyPr/>
        <a:lstStyle/>
        <a:p>
          <a:endParaRPr lang="ru-RU"/>
        </a:p>
      </dgm:t>
    </dgm:pt>
    <dgm:pt modelId="{554CD082-D5E9-4974-9C3C-466EFA037636}" type="sibTrans" cxnId="{A9652F8B-AF87-4791-9B4B-96F53585CF07}">
      <dgm:prSet/>
      <dgm:spPr/>
      <dgm:t>
        <a:bodyPr/>
        <a:lstStyle/>
        <a:p>
          <a:endParaRPr lang="ru-RU"/>
        </a:p>
      </dgm:t>
    </dgm:pt>
    <dgm:pt modelId="{EA6113AD-6F3E-4C05-A619-164461F5062C}" type="pres">
      <dgm:prSet presAssocID="{421C0A1B-77BB-4892-9E40-FBD3F69209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3FE83F-AD8A-46D7-B649-F958FE6D56E8}" type="pres">
      <dgm:prSet presAssocID="{9D86CE96-088B-4C64-B80C-DB2BB3F88552}" presName="linNode" presStyleCnt="0"/>
      <dgm:spPr/>
    </dgm:pt>
    <dgm:pt modelId="{DF0212CE-37FE-4482-B74D-5AF3826CDAA8}" type="pres">
      <dgm:prSet presAssocID="{9D86CE96-088B-4C64-B80C-DB2BB3F88552}" presName="parentText" presStyleLbl="node1" presStyleIdx="0" presStyleCnt="1" custScaleX="79965" custLinFactNeighborX="-851" custLinFactNeighborY="4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D38D5-482B-4417-B36D-2FC5C21CE78D}" type="pres">
      <dgm:prSet presAssocID="{9D86CE96-088B-4C64-B80C-DB2BB3F88552}" presName="descendantText" presStyleLbl="alignAccFollowNode1" presStyleIdx="0" presStyleCnt="1" custScaleX="111057" custScaleY="123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F02F0-239D-4088-8C4B-993DACE00246}" type="presOf" srcId="{9D86CE96-088B-4C64-B80C-DB2BB3F88552}" destId="{DF0212CE-37FE-4482-B74D-5AF3826CDAA8}" srcOrd="0" destOrd="0" presId="urn:microsoft.com/office/officeart/2005/8/layout/vList5"/>
    <dgm:cxn modelId="{A9652F8B-AF87-4791-9B4B-96F53585CF07}" srcId="{9D86CE96-088B-4C64-B80C-DB2BB3F88552}" destId="{59668967-438C-4C7D-9C2B-1911A6FE0AF7}" srcOrd="2" destOrd="0" parTransId="{B58C08FF-0BD0-4F9F-970F-12231BA3BF0A}" sibTransId="{554CD082-D5E9-4974-9C3C-466EFA037636}"/>
    <dgm:cxn modelId="{99B21D27-9B33-4AB6-975D-C3D5B810B98C}" type="presOf" srcId="{59668967-438C-4C7D-9C2B-1911A6FE0AF7}" destId="{A5BD38D5-482B-4417-B36D-2FC5C21CE78D}" srcOrd="0" destOrd="2" presId="urn:microsoft.com/office/officeart/2005/8/layout/vList5"/>
    <dgm:cxn modelId="{C35D86A9-8AE4-4228-B81F-B6E10BB4BFC7}" type="presOf" srcId="{E1F2B306-B051-4A5C-9E4B-68357CAD8286}" destId="{A5BD38D5-482B-4417-B36D-2FC5C21CE78D}" srcOrd="0" destOrd="0" presId="urn:microsoft.com/office/officeart/2005/8/layout/vList5"/>
    <dgm:cxn modelId="{E4B041A5-0FD2-40DA-BDB7-4C21CCDE8EF5}" type="presOf" srcId="{421C0A1B-77BB-4892-9E40-FBD3F69209B1}" destId="{EA6113AD-6F3E-4C05-A619-164461F5062C}" srcOrd="0" destOrd="0" presId="urn:microsoft.com/office/officeart/2005/8/layout/vList5"/>
    <dgm:cxn modelId="{779C4367-F588-4874-8935-FB52B29B176C}" srcId="{9D86CE96-088B-4C64-B80C-DB2BB3F88552}" destId="{9DAB176C-344C-4414-AE16-293EFBB1D5B6}" srcOrd="1" destOrd="0" parTransId="{7CF7A1F0-70F2-4324-A355-EB9482F034D8}" sibTransId="{163DD3F9-A66A-471D-87FD-BBD26B78D5C3}"/>
    <dgm:cxn modelId="{A28DD65C-52F8-4CCE-A95E-6C5628E7ECF4}" srcId="{9D86CE96-088B-4C64-B80C-DB2BB3F88552}" destId="{E1F2B306-B051-4A5C-9E4B-68357CAD8286}" srcOrd="0" destOrd="0" parTransId="{690307B4-6AC0-4C89-BAA9-7C5FFD186FB1}" sibTransId="{7F285D35-CBB5-49A6-873B-2631ECC7A024}"/>
    <dgm:cxn modelId="{2AD9014E-E8FD-4658-9AFC-1010097F3A10}" type="presOf" srcId="{9DAB176C-344C-4414-AE16-293EFBB1D5B6}" destId="{A5BD38D5-482B-4417-B36D-2FC5C21CE78D}" srcOrd="0" destOrd="1" presId="urn:microsoft.com/office/officeart/2005/8/layout/vList5"/>
    <dgm:cxn modelId="{5B78315D-74C0-41C2-B8FA-78A7F50D946B}" srcId="{421C0A1B-77BB-4892-9E40-FBD3F69209B1}" destId="{9D86CE96-088B-4C64-B80C-DB2BB3F88552}" srcOrd="0" destOrd="0" parTransId="{E9EB99E9-6E94-4BA0-995A-278FFE617338}" sibTransId="{10C8E7AF-3F6F-4FF0-8CFA-DE0A9082189B}"/>
    <dgm:cxn modelId="{C188FA5C-71D4-4400-A7ED-8EFBC6994CEC}" type="presParOf" srcId="{EA6113AD-6F3E-4C05-A619-164461F5062C}" destId="{8B3FE83F-AD8A-46D7-B649-F958FE6D56E8}" srcOrd="0" destOrd="0" presId="urn:microsoft.com/office/officeart/2005/8/layout/vList5"/>
    <dgm:cxn modelId="{504BACBD-6735-4D99-B07B-1A4DCF012B12}" type="presParOf" srcId="{8B3FE83F-AD8A-46D7-B649-F958FE6D56E8}" destId="{DF0212CE-37FE-4482-B74D-5AF3826CDAA8}" srcOrd="0" destOrd="0" presId="urn:microsoft.com/office/officeart/2005/8/layout/vList5"/>
    <dgm:cxn modelId="{0871B12E-C66D-490C-B664-8B33E10C2041}" type="presParOf" srcId="{8B3FE83F-AD8A-46D7-B649-F958FE6D56E8}" destId="{A5BD38D5-482B-4417-B36D-2FC5C21CE78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8FAE82-DDA3-4C97-9591-29D1AA72BFF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E8B2A9-193D-46AC-8DC7-CE7AAA950CC6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АККРЕДИТОВАННЫЕ СЦК</a:t>
          </a:r>
        </a:p>
        <a:p>
          <a:r>
            <a:rPr lang="ru-RU" sz="1400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01.01.2016 – 29.07.2019</a:t>
          </a:r>
          <a:endParaRPr lang="ru-RU" sz="1400" dirty="0">
            <a:solidFill>
              <a:schemeClr val="bg1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DFA1364F-F8CB-4C68-8C42-852BED320814}" type="parTrans" cxnId="{E22F2D92-6698-421F-AB5D-E2CE1710C6F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2F9D61-0453-4EA0-BC83-6CCA72717026}" type="sibTrans" cxnId="{E22F2D92-6698-421F-AB5D-E2CE1710C6F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A319EA-DC78-4224-B79F-FF2166F7774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РЕГИОНАЛЬНЫЙ СТАТУС</a:t>
          </a:r>
        </a:p>
      </dgm:t>
    </dgm:pt>
    <dgm:pt modelId="{A47698D0-F288-4F45-8E37-269CAB5CA0C6}" type="parTrans" cxnId="{DF9E48FE-1CC4-4FD3-8548-3F38E131060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D9512E-83A1-4804-83CB-8F4A50A577C8}" type="sibTrans" cxnId="{DF9E48FE-1CC4-4FD3-8548-3F38E131060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F8DB2-ED71-4E4E-A9CC-45C338134119}">
      <dgm:prSet phldrT="[Текст]"/>
      <dgm:spPr/>
      <dgm:t>
        <a:bodyPr/>
        <a:lstStyle/>
        <a:p>
          <a:r>
            <a:rPr lang="ru-RU" b="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НАЦИОНАЛЬНЫЙ СТАТУС</a:t>
          </a:r>
        </a:p>
      </dgm:t>
    </dgm:pt>
    <dgm:pt modelId="{9AF42501-E649-4EC0-9B31-78F001E56CB3}" type="parTrans" cxnId="{03B94AFE-3E16-44D4-8E26-0F23223BBA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6D1319-BD9C-4CE4-9625-CF29A0E4BE73}" type="sibTrans" cxnId="{03B94AFE-3E16-44D4-8E26-0F23223BBA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CAD50C-E64F-41E4-8352-A83CDCADC804}">
      <dgm:prSet phldrT="[Текст]" custT="1"/>
      <dgm:spPr>
        <a:noFill/>
        <a:ln>
          <a:solidFill>
            <a:srgbClr val="15397F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78 </a:t>
          </a:r>
          <a:r>
            <a:rPr lang="ru-RU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СЦК </a:t>
          </a:r>
        </a:p>
        <a:p>
          <a:r>
            <a:rPr lang="ru-RU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в </a:t>
          </a:r>
          <a:r>
            <a:rPr lang="ru-RU" sz="1600" b="1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19   субъектах </a:t>
          </a:r>
          <a:r>
            <a:rPr lang="ru-RU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РФ</a:t>
          </a:r>
        </a:p>
      </dgm:t>
    </dgm:pt>
    <dgm:pt modelId="{95D14DFE-9605-431C-9653-884FF7372A27}" type="sibTrans" cxnId="{BAFAFBA3-5CE8-46A1-AEAB-D360931ADCC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9C3235-9105-4351-A6C8-C6DD57C12C4F}" type="parTrans" cxnId="{BAFAFBA3-5CE8-46A1-AEAB-D360931ADCC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CF0243-E661-4590-A413-4222A15EFCC1}">
      <dgm:prSet phldrT="[Текст]" custT="1"/>
      <dgm:spPr>
        <a:noFill/>
        <a:ln>
          <a:solidFill>
            <a:srgbClr val="15397F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211 </a:t>
          </a:r>
          <a:r>
            <a:rPr lang="ru-RU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СЦК </a:t>
          </a:r>
        </a:p>
        <a:p>
          <a:r>
            <a:rPr lang="ru-RU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в </a:t>
          </a:r>
          <a:r>
            <a:rPr lang="ru-RU" sz="1600" b="1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60 </a:t>
          </a:r>
          <a:r>
            <a:rPr lang="ru-RU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субъектах РФ</a:t>
          </a:r>
        </a:p>
      </dgm:t>
    </dgm:pt>
    <dgm:pt modelId="{1ED0CBA0-18AE-48DA-BAF8-E56B23923952}" type="sibTrans" cxnId="{BB20B760-23FC-42DC-8431-713B6216333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3D56F-0FF4-4CE8-A994-C465AAB1D5B1}" type="parTrans" cxnId="{BB20B760-23FC-42DC-8431-713B6216333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05753-CE63-48EC-A0E0-D94338EA39EF}" type="pres">
      <dgm:prSet presAssocID="{4A8FAE82-DDA3-4C97-9591-29D1AA72BFF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75EA6A-7E20-4269-A86E-4FC2CF55DCEB}" type="pres">
      <dgm:prSet presAssocID="{4A8FAE82-DDA3-4C97-9591-29D1AA72BFFE}" presName="hierFlow" presStyleCnt="0"/>
      <dgm:spPr/>
    </dgm:pt>
    <dgm:pt modelId="{F54061EA-F685-4975-99A4-73EAB5C5DBDC}" type="pres">
      <dgm:prSet presAssocID="{4A8FAE82-DDA3-4C97-9591-29D1AA72BFF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2B15F05-2083-4471-93FA-8A5BBD105145}" type="pres">
      <dgm:prSet presAssocID="{1CE8B2A9-193D-46AC-8DC7-CE7AAA950CC6}" presName="Name14" presStyleCnt="0"/>
      <dgm:spPr/>
    </dgm:pt>
    <dgm:pt modelId="{B220C1DA-A516-4CD8-9664-5C4CB9499CF6}" type="pres">
      <dgm:prSet presAssocID="{1CE8B2A9-193D-46AC-8DC7-CE7AAA950CC6}" presName="level1Shape" presStyleLbl="node0" presStyleIdx="0" presStyleCnt="1" custScaleX="149444" custScaleY="68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88F034-34EC-4A33-8CD8-533F8A0F5A03}" type="pres">
      <dgm:prSet presAssocID="{1CE8B2A9-193D-46AC-8DC7-CE7AAA950CC6}" presName="hierChild2" presStyleCnt="0"/>
      <dgm:spPr/>
    </dgm:pt>
    <dgm:pt modelId="{8DFB5720-CE01-4175-9FBF-02A76EC8CD1A}" type="pres">
      <dgm:prSet presAssocID="{A47698D0-F288-4F45-8E37-269CAB5CA0C6}" presName="Name19" presStyleLbl="parChTrans1D2" presStyleIdx="0" presStyleCnt="2"/>
      <dgm:spPr/>
      <dgm:t>
        <a:bodyPr/>
        <a:lstStyle/>
        <a:p>
          <a:endParaRPr lang="ru-RU"/>
        </a:p>
      </dgm:t>
    </dgm:pt>
    <dgm:pt modelId="{5DE9909D-900D-4F83-9386-E3F7EB6EB926}" type="pres">
      <dgm:prSet presAssocID="{BDA319EA-DC78-4224-B79F-FF2166F7774D}" presName="Name21" presStyleCnt="0"/>
      <dgm:spPr/>
    </dgm:pt>
    <dgm:pt modelId="{DC2D3BA2-6025-46A6-A6F2-FB0508345C7C}" type="pres">
      <dgm:prSet presAssocID="{BDA319EA-DC78-4224-B79F-FF2166F7774D}" presName="level2Shape" presStyleLbl="node2" presStyleIdx="0" presStyleCnt="2" custScaleY="60830"/>
      <dgm:spPr/>
      <dgm:t>
        <a:bodyPr/>
        <a:lstStyle/>
        <a:p>
          <a:endParaRPr lang="ru-RU"/>
        </a:p>
      </dgm:t>
    </dgm:pt>
    <dgm:pt modelId="{E048F73E-CEBF-4366-B418-F20741890013}" type="pres">
      <dgm:prSet presAssocID="{BDA319EA-DC78-4224-B79F-FF2166F7774D}" presName="hierChild3" presStyleCnt="0"/>
      <dgm:spPr/>
    </dgm:pt>
    <dgm:pt modelId="{0CD8AD2F-8425-445A-AC1A-5FEBF8B9B57B}" type="pres">
      <dgm:prSet presAssocID="{90D3D56F-0FF4-4CE8-A994-C465AAB1D5B1}" presName="Name19" presStyleLbl="parChTrans1D3" presStyleIdx="0" presStyleCnt="2"/>
      <dgm:spPr/>
      <dgm:t>
        <a:bodyPr/>
        <a:lstStyle/>
        <a:p>
          <a:endParaRPr lang="ru-RU"/>
        </a:p>
      </dgm:t>
    </dgm:pt>
    <dgm:pt modelId="{8B31D71C-01F6-4540-8DB6-0F8F35B27EAE}" type="pres">
      <dgm:prSet presAssocID="{F9CF0243-E661-4590-A413-4222A15EFCC1}" presName="Name21" presStyleCnt="0"/>
      <dgm:spPr/>
    </dgm:pt>
    <dgm:pt modelId="{82373993-F092-4C85-8636-E46D0AC52700}" type="pres">
      <dgm:prSet presAssocID="{F9CF0243-E661-4590-A413-4222A15EFCC1}" presName="level2Shape" presStyleLbl="node3" presStyleIdx="0" presStyleCnt="2" custScaleX="104013" custScaleY="69419"/>
      <dgm:spPr/>
      <dgm:t>
        <a:bodyPr/>
        <a:lstStyle/>
        <a:p>
          <a:endParaRPr lang="ru-RU"/>
        </a:p>
      </dgm:t>
    </dgm:pt>
    <dgm:pt modelId="{4DCA9D09-07DD-4A8D-8AF3-C71A8F946F55}" type="pres">
      <dgm:prSet presAssocID="{F9CF0243-E661-4590-A413-4222A15EFCC1}" presName="hierChild3" presStyleCnt="0"/>
      <dgm:spPr/>
    </dgm:pt>
    <dgm:pt modelId="{1B80F3DA-1DAE-407B-8665-8BDACB354615}" type="pres">
      <dgm:prSet presAssocID="{9AF42501-E649-4EC0-9B31-78F001E56CB3}" presName="Name19" presStyleLbl="parChTrans1D2" presStyleIdx="1" presStyleCnt="2"/>
      <dgm:spPr/>
      <dgm:t>
        <a:bodyPr/>
        <a:lstStyle/>
        <a:p>
          <a:endParaRPr lang="ru-RU"/>
        </a:p>
      </dgm:t>
    </dgm:pt>
    <dgm:pt modelId="{81FBCE03-7E28-49DB-960B-D1F8165E63BA}" type="pres">
      <dgm:prSet presAssocID="{7CEF8DB2-ED71-4E4E-A9CC-45C338134119}" presName="Name21" presStyleCnt="0"/>
      <dgm:spPr/>
    </dgm:pt>
    <dgm:pt modelId="{8A14FC46-6475-4C6A-AADE-D52B6C282D43}" type="pres">
      <dgm:prSet presAssocID="{7CEF8DB2-ED71-4E4E-A9CC-45C338134119}" presName="level2Shape" presStyleLbl="node2" presStyleIdx="1" presStyleCnt="2" custScaleY="58820"/>
      <dgm:spPr/>
      <dgm:t>
        <a:bodyPr/>
        <a:lstStyle/>
        <a:p>
          <a:endParaRPr lang="ru-RU"/>
        </a:p>
      </dgm:t>
    </dgm:pt>
    <dgm:pt modelId="{F4339A92-2911-463D-B535-DE15A0C3DB4A}" type="pres">
      <dgm:prSet presAssocID="{7CEF8DB2-ED71-4E4E-A9CC-45C338134119}" presName="hierChild3" presStyleCnt="0"/>
      <dgm:spPr/>
    </dgm:pt>
    <dgm:pt modelId="{B4DF0E98-CE81-427E-ADCE-A2557A6CA57E}" type="pres">
      <dgm:prSet presAssocID="{CC9C3235-9105-4351-A6C8-C6DD57C12C4F}" presName="Name19" presStyleLbl="parChTrans1D3" presStyleIdx="1" presStyleCnt="2"/>
      <dgm:spPr/>
      <dgm:t>
        <a:bodyPr/>
        <a:lstStyle/>
        <a:p>
          <a:endParaRPr lang="ru-RU"/>
        </a:p>
      </dgm:t>
    </dgm:pt>
    <dgm:pt modelId="{C41F775C-3052-44F2-84C9-4A50FB413737}" type="pres">
      <dgm:prSet presAssocID="{27CAD50C-E64F-41E4-8352-A83CDCADC804}" presName="Name21" presStyleCnt="0"/>
      <dgm:spPr/>
    </dgm:pt>
    <dgm:pt modelId="{3CAC3BA9-1B25-486B-A706-893381CE856A}" type="pres">
      <dgm:prSet presAssocID="{27CAD50C-E64F-41E4-8352-A83CDCADC804}" presName="level2Shape" presStyleLbl="node3" presStyleIdx="1" presStyleCnt="2" custScaleY="70153"/>
      <dgm:spPr/>
      <dgm:t>
        <a:bodyPr/>
        <a:lstStyle/>
        <a:p>
          <a:endParaRPr lang="ru-RU"/>
        </a:p>
      </dgm:t>
    </dgm:pt>
    <dgm:pt modelId="{5ADB288A-DB12-4995-A76C-F10E1623B268}" type="pres">
      <dgm:prSet presAssocID="{27CAD50C-E64F-41E4-8352-A83CDCADC804}" presName="hierChild3" presStyleCnt="0"/>
      <dgm:spPr/>
    </dgm:pt>
    <dgm:pt modelId="{BB2F1A73-B2A6-429D-AEFF-489E7E48F7C6}" type="pres">
      <dgm:prSet presAssocID="{4A8FAE82-DDA3-4C97-9591-29D1AA72BFFE}" presName="bgShapesFlow" presStyleCnt="0"/>
      <dgm:spPr/>
    </dgm:pt>
  </dgm:ptLst>
  <dgm:cxnLst>
    <dgm:cxn modelId="{F381D026-9959-4D3A-8165-74214A6C1329}" type="presOf" srcId="{90D3D56F-0FF4-4CE8-A994-C465AAB1D5B1}" destId="{0CD8AD2F-8425-445A-AC1A-5FEBF8B9B57B}" srcOrd="0" destOrd="0" presId="urn:microsoft.com/office/officeart/2005/8/layout/hierarchy6"/>
    <dgm:cxn modelId="{03B94AFE-3E16-44D4-8E26-0F23223BBAFA}" srcId="{1CE8B2A9-193D-46AC-8DC7-CE7AAA950CC6}" destId="{7CEF8DB2-ED71-4E4E-A9CC-45C338134119}" srcOrd="1" destOrd="0" parTransId="{9AF42501-E649-4EC0-9B31-78F001E56CB3}" sibTransId="{C96D1319-BD9C-4CE4-9625-CF29A0E4BE73}"/>
    <dgm:cxn modelId="{5047F0C8-5B4D-496B-AE7B-D9B09E5BD7ED}" type="presOf" srcId="{F9CF0243-E661-4590-A413-4222A15EFCC1}" destId="{82373993-F092-4C85-8636-E46D0AC52700}" srcOrd="0" destOrd="0" presId="urn:microsoft.com/office/officeart/2005/8/layout/hierarchy6"/>
    <dgm:cxn modelId="{81E3B747-A62F-44D7-8303-610FE04C527B}" type="presOf" srcId="{CC9C3235-9105-4351-A6C8-C6DD57C12C4F}" destId="{B4DF0E98-CE81-427E-ADCE-A2557A6CA57E}" srcOrd="0" destOrd="0" presId="urn:microsoft.com/office/officeart/2005/8/layout/hierarchy6"/>
    <dgm:cxn modelId="{02D9D5ED-CD57-4BB2-A4F8-ECF8E1278EA6}" type="presOf" srcId="{1CE8B2A9-193D-46AC-8DC7-CE7AAA950CC6}" destId="{B220C1DA-A516-4CD8-9664-5C4CB9499CF6}" srcOrd="0" destOrd="0" presId="urn:microsoft.com/office/officeart/2005/8/layout/hierarchy6"/>
    <dgm:cxn modelId="{66E7F63F-63B9-45B8-B00D-7E8B36675CE6}" type="presOf" srcId="{7CEF8DB2-ED71-4E4E-A9CC-45C338134119}" destId="{8A14FC46-6475-4C6A-AADE-D52B6C282D43}" srcOrd="0" destOrd="0" presId="urn:microsoft.com/office/officeart/2005/8/layout/hierarchy6"/>
    <dgm:cxn modelId="{070997AE-63AE-4550-B4F2-0CB9B3E8295C}" type="presOf" srcId="{4A8FAE82-DDA3-4C97-9591-29D1AA72BFFE}" destId="{8E805753-CE63-48EC-A0E0-D94338EA39EF}" srcOrd="0" destOrd="0" presId="urn:microsoft.com/office/officeart/2005/8/layout/hierarchy6"/>
    <dgm:cxn modelId="{00DCB192-529B-416A-AFED-56B0F93AF9F1}" type="presOf" srcId="{27CAD50C-E64F-41E4-8352-A83CDCADC804}" destId="{3CAC3BA9-1B25-486B-A706-893381CE856A}" srcOrd="0" destOrd="0" presId="urn:microsoft.com/office/officeart/2005/8/layout/hierarchy6"/>
    <dgm:cxn modelId="{E22F2D92-6698-421F-AB5D-E2CE1710C6FC}" srcId="{4A8FAE82-DDA3-4C97-9591-29D1AA72BFFE}" destId="{1CE8B2A9-193D-46AC-8DC7-CE7AAA950CC6}" srcOrd="0" destOrd="0" parTransId="{DFA1364F-F8CB-4C68-8C42-852BED320814}" sibTransId="{322F9D61-0453-4EA0-BC83-6CCA72717026}"/>
    <dgm:cxn modelId="{DF9E48FE-1CC4-4FD3-8548-3F38E1310601}" srcId="{1CE8B2A9-193D-46AC-8DC7-CE7AAA950CC6}" destId="{BDA319EA-DC78-4224-B79F-FF2166F7774D}" srcOrd="0" destOrd="0" parTransId="{A47698D0-F288-4F45-8E37-269CAB5CA0C6}" sibTransId="{E0D9512E-83A1-4804-83CB-8F4A50A577C8}"/>
    <dgm:cxn modelId="{BAFAFBA3-5CE8-46A1-AEAB-D360931ADCC8}" srcId="{7CEF8DB2-ED71-4E4E-A9CC-45C338134119}" destId="{27CAD50C-E64F-41E4-8352-A83CDCADC804}" srcOrd="0" destOrd="0" parTransId="{CC9C3235-9105-4351-A6C8-C6DD57C12C4F}" sibTransId="{95D14DFE-9605-431C-9653-884FF7372A27}"/>
    <dgm:cxn modelId="{A5C3FB82-C14E-4CC5-808D-43288B44C9F3}" type="presOf" srcId="{9AF42501-E649-4EC0-9B31-78F001E56CB3}" destId="{1B80F3DA-1DAE-407B-8665-8BDACB354615}" srcOrd="0" destOrd="0" presId="urn:microsoft.com/office/officeart/2005/8/layout/hierarchy6"/>
    <dgm:cxn modelId="{56CA435E-E859-4FCC-99B1-BED3F6D9669F}" type="presOf" srcId="{A47698D0-F288-4F45-8E37-269CAB5CA0C6}" destId="{8DFB5720-CE01-4175-9FBF-02A76EC8CD1A}" srcOrd="0" destOrd="0" presId="urn:microsoft.com/office/officeart/2005/8/layout/hierarchy6"/>
    <dgm:cxn modelId="{A3992BD6-AE4B-435D-9642-96B56B0AF6BE}" type="presOf" srcId="{BDA319EA-DC78-4224-B79F-FF2166F7774D}" destId="{DC2D3BA2-6025-46A6-A6F2-FB0508345C7C}" srcOrd="0" destOrd="0" presId="urn:microsoft.com/office/officeart/2005/8/layout/hierarchy6"/>
    <dgm:cxn modelId="{BB20B760-23FC-42DC-8431-713B6216333E}" srcId="{BDA319EA-DC78-4224-B79F-FF2166F7774D}" destId="{F9CF0243-E661-4590-A413-4222A15EFCC1}" srcOrd="0" destOrd="0" parTransId="{90D3D56F-0FF4-4CE8-A994-C465AAB1D5B1}" sibTransId="{1ED0CBA0-18AE-48DA-BAF8-E56B23923952}"/>
    <dgm:cxn modelId="{EEAE7B9F-444D-4376-B978-AF9A73333A61}" type="presParOf" srcId="{8E805753-CE63-48EC-A0E0-D94338EA39EF}" destId="{FB75EA6A-7E20-4269-A86E-4FC2CF55DCEB}" srcOrd="0" destOrd="0" presId="urn:microsoft.com/office/officeart/2005/8/layout/hierarchy6"/>
    <dgm:cxn modelId="{F7B951C6-E284-4124-A91A-A4CFC82795A8}" type="presParOf" srcId="{FB75EA6A-7E20-4269-A86E-4FC2CF55DCEB}" destId="{F54061EA-F685-4975-99A4-73EAB5C5DBDC}" srcOrd="0" destOrd="0" presId="urn:microsoft.com/office/officeart/2005/8/layout/hierarchy6"/>
    <dgm:cxn modelId="{E156F6E2-B73E-4751-B930-471785564567}" type="presParOf" srcId="{F54061EA-F685-4975-99A4-73EAB5C5DBDC}" destId="{82B15F05-2083-4471-93FA-8A5BBD105145}" srcOrd="0" destOrd="0" presId="urn:microsoft.com/office/officeart/2005/8/layout/hierarchy6"/>
    <dgm:cxn modelId="{A5592308-045A-4C60-8F6F-CE7227174E91}" type="presParOf" srcId="{82B15F05-2083-4471-93FA-8A5BBD105145}" destId="{B220C1DA-A516-4CD8-9664-5C4CB9499CF6}" srcOrd="0" destOrd="0" presId="urn:microsoft.com/office/officeart/2005/8/layout/hierarchy6"/>
    <dgm:cxn modelId="{A0CD7DF8-5179-4234-B982-BCC4CCF282FF}" type="presParOf" srcId="{82B15F05-2083-4471-93FA-8A5BBD105145}" destId="{D988F034-34EC-4A33-8CD8-533F8A0F5A03}" srcOrd="1" destOrd="0" presId="urn:microsoft.com/office/officeart/2005/8/layout/hierarchy6"/>
    <dgm:cxn modelId="{54BE52DA-EB20-456A-B88D-611A62180D83}" type="presParOf" srcId="{D988F034-34EC-4A33-8CD8-533F8A0F5A03}" destId="{8DFB5720-CE01-4175-9FBF-02A76EC8CD1A}" srcOrd="0" destOrd="0" presId="urn:microsoft.com/office/officeart/2005/8/layout/hierarchy6"/>
    <dgm:cxn modelId="{DB36AD75-0EF0-4417-A1FE-6C7EAFEDD86E}" type="presParOf" srcId="{D988F034-34EC-4A33-8CD8-533F8A0F5A03}" destId="{5DE9909D-900D-4F83-9386-E3F7EB6EB926}" srcOrd="1" destOrd="0" presId="urn:microsoft.com/office/officeart/2005/8/layout/hierarchy6"/>
    <dgm:cxn modelId="{AF301727-A6E6-4DD0-9B0D-CC41A2C98979}" type="presParOf" srcId="{5DE9909D-900D-4F83-9386-E3F7EB6EB926}" destId="{DC2D3BA2-6025-46A6-A6F2-FB0508345C7C}" srcOrd="0" destOrd="0" presId="urn:microsoft.com/office/officeart/2005/8/layout/hierarchy6"/>
    <dgm:cxn modelId="{6FA69297-D905-4204-B4A2-D2CF3527086C}" type="presParOf" srcId="{5DE9909D-900D-4F83-9386-E3F7EB6EB926}" destId="{E048F73E-CEBF-4366-B418-F20741890013}" srcOrd="1" destOrd="0" presId="urn:microsoft.com/office/officeart/2005/8/layout/hierarchy6"/>
    <dgm:cxn modelId="{7E1D5A3A-A84D-4E95-9D75-2F1D43F6F604}" type="presParOf" srcId="{E048F73E-CEBF-4366-B418-F20741890013}" destId="{0CD8AD2F-8425-445A-AC1A-5FEBF8B9B57B}" srcOrd="0" destOrd="0" presId="urn:microsoft.com/office/officeart/2005/8/layout/hierarchy6"/>
    <dgm:cxn modelId="{C0A8561E-6CA9-41C7-9762-9FC5E13B9721}" type="presParOf" srcId="{E048F73E-CEBF-4366-B418-F20741890013}" destId="{8B31D71C-01F6-4540-8DB6-0F8F35B27EAE}" srcOrd="1" destOrd="0" presId="urn:microsoft.com/office/officeart/2005/8/layout/hierarchy6"/>
    <dgm:cxn modelId="{EC39B84C-C214-4943-A83F-4E6776B949B4}" type="presParOf" srcId="{8B31D71C-01F6-4540-8DB6-0F8F35B27EAE}" destId="{82373993-F092-4C85-8636-E46D0AC52700}" srcOrd="0" destOrd="0" presId="urn:microsoft.com/office/officeart/2005/8/layout/hierarchy6"/>
    <dgm:cxn modelId="{2EDDC907-F708-4370-A3C3-31D58F99F0B9}" type="presParOf" srcId="{8B31D71C-01F6-4540-8DB6-0F8F35B27EAE}" destId="{4DCA9D09-07DD-4A8D-8AF3-C71A8F946F55}" srcOrd="1" destOrd="0" presId="urn:microsoft.com/office/officeart/2005/8/layout/hierarchy6"/>
    <dgm:cxn modelId="{0D84204C-0946-4226-9FB4-B09B4D9B21F5}" type="presParOf" srcId="{D988F034-34EC-4A33-8CD8-533F8A0F5A03}" destId="{1B80F3DA-1DAE-407B-8665-8BDACB354615}" srcOrd="2" destOrd="0" presId="urn:microsoft.com/office/officeart/2005/8/layout/hierarchy6"/>
    <dgm:cxn modelId="{D25EE201-6760-48B0-B2C9-1ADB9BEFFA9D}" type="presParOf" srcId="{D988F034-34EC-4A33-8CD8-533F8A0F5A03}" destId="{81FBCE03-7E28-49DB-960B-D1F8165E63BA}" srcOrd="3" destOrd="0" presId="urn:microsoft.com/office/officeart/2005/8/layout/hierarchy6"/>
    <dgm:cxn modelId="{448A6CC5-5B55-443B-8D3B-5B86F0A32A5A}" type="presParOf" srcId="{81FBCE03-7E28-49DB-960B-D1F8165E63BA}" destId="{8A14FC46-6475-4C6A-AADE-D52B6C282D43}" srcOrd="0" destOrd="0" presId="urn:microsoft.com/office/officeart/2005/8/layout/hierarchy6"/>
    <dgm:cxn modelId="{AC49D8E4-EB86-45B6-9640-A9FB2124D1AC}" type="presParOf" srcId="{81FBCE03-7E28-49DB-960B-D1F8165E63BA}" destId="{F4339A92-2911-463D-B535-DE15A0C3DB4A}" srcOrd="1" destOrd="0" presId="urn:microsoft.com/office/officeart/2005/8/layout/hierarchy6"/>
    <dgm:cxn modelId="{28DC84A3-8823-41F3-811D-404D03E548CD}" type="presParOf" srcId="{F4339A92-2911-463D-B535-DE15A0C3DB4A}" destId="{B4DF0E98-CE81-427E-ADCE-A2557A6CA57E}" srcOrd="0" destOrd="0" presId="urn:microsoft.com/office/officeart/2005/8/layout/hierarchy6"/>
    <dgm:cxn modelId="{25B4295D-FA8C-4FE9-A668-084A66CB183B}" type="presParOf" srcId="{F4339A92-2911-463D-B535-DE15A0C3DB4A}" destId="{C41F775C-3052-44F2-84C9-4A50FB413737}" srcOrd="1" destOrd="0" presId="urn:microsoft.com/office/officeart/2005/8/layout/hierarchy6"/>
    <dgm:cxn modelId="{803261AA-308C-4C4B-9D8E-C8BF47CB2AFE}" type="presParOf" srcId="{C41F775C-3052-44F2-84C9-4A50FB413737}" destId="{3CAC3BA9-1B25-486B-A706-893381CE856A}" srcOrd="0" destOrd="0" presId="urn:microsoft.com/office/officeart/2005/8/layout/hierarchy6"/>
    <dgm:cxn modelId="{8892B9C1-E570-4FB3-B104-5835AD203103}" type="presParOf" srcId="{C41F775C-3052-44F2-84C9-4A50FB413737}" destId="{5ADB288A-DB12-4995-A76C-F10E1623B268}" srcOrd="1" destOrd="0" presId="urn:microsoft.com/office/officeart/2005/8/layout/hierarchy6"/>
    <dgm:cxn modelId="{B797B739-143F-4A81-B507-70239D0D30F8}" type="presParOf" srcId="{8E805753-CE63-48EC-A0E0-D94338EA39EF}" destId="{BB2F1A73-B2A6-429D-AEFF-489E7E48F7C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F9706F-D7F7-4A32-92EF-574CFDFABC5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4DA0ED-8897-472B-9E72-D55271C6D01A}">
      <dgm:prSet phldrT="[Текст]" custT="1"/>
      <dgm:spPr/>
      <dgm:t>
        <a:bodyPr/>
        <a:lstStyle/>
        <a:p>
          <a:r>
            <a:rPr lang="ru-RU" sz="1400" dirty="0">
              <a:latin typeface="Arial Black" panose="020B0A04020102020204" pitchFamily="34" charset="0"/>
            </a:rPr>
            <a:t>ПЛАН </a:t>
          </a:r>
        </a:p>
        <a:p>
          <a:r>
            <a:rPr lang="ru-RU" sz="1400" dirty="0">
              <a:latin typeface="Arial Black" panose="020B0A04020102020204" pitchFamily="34" charset="0"/>
            </a:rPr>
            <a:t>НА </a:t>
          </a:r>
          <a:r>
            <a:rPr lang="ru-RU" sz="1400" dirty="0" smtClean="0">
              <a:latin typeface="Arial Black" panose="020B0A04020102020204" pitchFamily="34" charset="0"/>
            </a:rPr>
            <a:t>2019 </a:t>
          </a:r>
          <a:r>
            <a:rPr lang="ru-RU" sz="1400" dirty="0">
              <a:latin typeface="Arial Black" panose="020B0A04020102020204" pitchFamily="34" charset="0"/>
            </a:rPr>
            <a:t>г.</a:t>
          </a:r>
        </a:p>
      </dgm:t>
    </dgm:pt>
    <dgm:pt modelId="{7CFAB95A-10CB-4111-9F21-3A3FD0CD3B33}" type="parTrans" cxnId="{8138BE85-6693-4414-97D5-B036718458FA}">
      <dgm:prSet/>
      <dgm:spPr/>
      <dgm:t>
        <a:bodyPr/>
        <a:lstStyle/>
        <a:p>
          <a:endParaRPr lang="ru-RU"/>
        </a:p>
      </dgm:t>
    </dgm:pt>
    <dgm:pt modelId="{12B9B146-E26D-4996-A7AA-E8D6D38C00DE}" type="sibTrans" cxnId="{8138BE85-6693-4414-97D5-B036718458FA}">
      <dgm:prSet/>
      <dgm:spPr/>
      <dgm:t>
        <a:bodyPr/>
        <a:lstStyle/>
        <a:p>
          <a:endParaRPr lang="ru-RU"/>
        </a:p>
      </dgm:t>
    </dgm:pt>
    <dgm:pt modelId="{E30C66E7-A779-47B2-AC5F-0D608C54F034}">
      <dgm:prSet phldrT="[Текст]"/>
      <dgm:spPr/>
      <dgm:t>
        <a:bodyPr/>
        <a:lstStyle/>
        <a:p>
          <a:r>
            <a:rPr lang="ru-RU" dirty="0">
              <a:solidFill>
                <a:srgbClr val="15397F"/>
              </a:solidFill>
              <a:latin typeface="Arial Black" panose="020B0A04020102020204" pitchFamily="34" charset="0"/>
            </a:rPr>
            <a:t>в каждом </a:t>
          </a:r>
        </a:p>
        <a:p>
          <a:r>
            <a:rPr lang="ru-RU" dirty="0">
              <a:solidFill>
                <a:srgbClr val="15397F"/>
              </a:solidFill>
              <a:latin typeface="Arial Black" panose="020B0A04020102020204" pitchFamily="34" charset="0"/>
            </a:rPr>
            <a:t>субъекте РФ</a:t>
          </a:r>
        </a:p>
        <a:p>
          <a:r>
            <a:rPr lang="ru-RU" dirty="0">
              <a:solidFill>
                <a:srgbClr val="C00000"/>
              </a:solidFill>
              <a:latin typeface="Arial Black" panose="020B0A04020102020204" pitchFamily="34" charset="0"/>
            </a:rPr>
            <a:t>НЕ МЕНЕЕ 1 СЦК</a:t>
          </a:r>
          <a:r>
            <a:rPr lang="ru-RU" dirty="0">
              <a:solidFill>
                <a:srgbClr val="15397F"/>
              </a:solidFill>
              <a:latin typeface="Arial Black" panose="020B0A04020102020204" pitchFamily="34" charset="0"/>
            </a:rPr>
            <a:t>, аккредитованного Союзом </a:t>
          </a:r>
          <a:endParaRPr lang="ru-RU" dirty="0">
            <a:solidFill>
              <a:srgbClr val="15397F"/>
            </a:solidFill>
          </a:endParaRPr>
        </a:p>
      </dgm:t>
    </dgm:pt>
    <dgm:pt modelId="{2D07AD60-3777-43A8-A274-25A19AB6399D}" type="parTrans" cxnId="{148C1EF5-79EC-4C64-A5ED-EA2B33F317D2}">
      <dgm:prSet/>
      <dgm:spPr/>
      <dgm:t>
        <a:bodyPr/>
        <a:lstStyle/>
        <a:p>
          <a:endParaRPr lang="ru-RU"/>
        </a:p>
      </dgm:t>
    </dgm:pt>
    <dgm:pt modelId="{A27A70F8-15F9-4A77-82F2-17CD14291E04}" type="sibTrans" cxnId="{148C1EF5-79EC-4C64-A5ED-EA2B33F317D2}">
      <dgm:prSet/>
      <dgm:spPr/>
      <dgm:t>
        <a:bodyPr/>
        <a:lstStyle/>
        <a:p>
          <a:endParaRPr lang="ru-RU"/>
        </a:p>
      </dgm:t>
    </dgm:pt>
    <dgm:pt modelId="{A904EABB-9C29-485F-94F6-7BC444FB20B4}" type="pres">
      <dgm:prSet presAssocID="{E3F9706F-D7F7-4A32-92EF-574CFDFABC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D51BE4-CDB7-453E-86CB-02B7605D8754}" type="pres">
      <dgm:prSet presAssocID="{144DA0ED-8897-472B-9E72-D55271C6D01A}" presName="root" presStyleCnt="0"/>
      <dgm:spPr/>
    </dgm:pt>
    <dgm:pt modelId="{7ADA91A9-FDBB-4587-BD22-487AE9878E25}" type="pres">
      <dgm:prSet presAssocID="{144DA0ED-8897-472B-9E72-D55271C6D01A}" presName="rootComposite" presStyleCnt="0"/>
      <dgm:spPr/>
    </dgm:pt>
    <dgm:pt modelId="{16066579-DA0E-420F-8DAE-96C5A28C2715}" type="pres">
      <dgm:prSet presAssocID="{144DA0ED-8897-472B-9E72-D55271C6D01A}" presName="rootText" presStyleLbl="node1" presStyleIdx="0" presStyleCnt="1" custScaleX="56597" custScaleY="51741" custLinFactNeighborX="-895" custLinFactNeighborY="-15650"/>
      <dgm:spPr/>
      <dgm:t>
        <a:bodyPr/>
        <a:lstStyle/>
        <a:p>
          <a:endParaRPr lang="ru-RU"/>
        </a:p>
      </dgm:t>
    </dgm:pt>
    <dgm:pt modelId="{8B919520-C03E-411B-91D2-FB6704250702}" type="pres">
      <dgm:prSet presAssocID="{144DA0ED-8897-472B-9E72-D55271C6D01A}" presName="rootConnector" presStyleLbl="node1" presStyleIdx="0" presStyleCnt="1"/>
      <dgm:spPr/>
      <dgm:t>
        <a:bodyPr/>
        <a:lstStyle/>
        <a:p>
          <a:endParaRPr lang="ru-RU"/>
        </a:p>
      </dgm:t>
    </dgm:pt>
    <dgm:pt modelId="{EAABB13B-CC75-4718-BB05-6181C2074091}" type="pres">
      <dgm:prSet presAssocID="{144DA0ED-8897-472B-9E72-D55271C6D01A}" presName="childShape" presStyleCnt="0"/>
      <dgm:spPr/>
    </dgm:pt>
    <dgm:pt modelId="{DAEB1BFB-3C9F-428A-9BB5-319A7BBA2C1A}" type="pres">
      <dgm:prSet presAssocID="{2D07AD60-3777-43A8-A274-25A19AB6399D}" presName="Name13" presStyleLbl="parChTrans1D2" presStyleIdx="0" presStyleCnt="1"/>
      <dgm:spPr/>
      <dgm:t>
        <a:bodyPr/>
        <a:lstStyle/>
        <a:p>
          <a:endParaRPr lang="ru-RU"/>
        </a:p>
      </dgm:t>
    </dgm:pt>
    <dgm:pt modelId="{5F483C44-5315-42B4-B6D2-2D95839230EF}" type="pres">
      <dgm:prSet presAssocID="{E30C66E7-A779-47B2-AC5F-0D608C54F034}" presName="childText" presStyleLbl="bgAcc1" presStyleIdx="0" presStyleCnt="1" custLinFactNeighborX="1035" custLinFactNeighborY="-2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8BE85-6693-4414-97D5-B036718458FA}" srcId="{E3F9706F-D7F7-4A32-92EF-574CFDFABC58}" destId="{144DA0ED-8897-472B-9E72-D55271C6D01A}" srcOrd="0" destOrd="0" parTransId="{7CFAB95A-10CB-4111-9F21-3A3FD0CD3B33}" sibTransId="{12B9B146-E26D-4996-A7AA-E8D6D38C00DE}"/>
    <dgm:cxn modelId="{2A3C2E09-2E2F-496A-902F-406E80B0831A}" type="presOf" srcId="{144DA0ED-8897-472B-9E72-D55271C6D01A}" destId="{8B919520-C03E-411B-91D2-FB6704250702}" srcOrd="1" destOrd="0" presId="urn:microsoft.com/office/officeart/2005/8/layout/hierarchy3"/>
    <dgm:cxn modelId="{96AD9902-B2EA-4352-96CC-48E0684AA080}" type="presOf" srcId="{144DA0ED-8897-472B-9E72-D55271C6D01A}" destId="{16066579-DA0E-420F-8DAE-96C5A28C2715}" srcOrd="0" destOrd="0" presId="urn:microsoft.com/office/officeart/2005/8/layout/hierarchy3"/>
    <dgm:cxn modelId="{788E9501-A8F0-4E42-AD4A-AE5D1A681922}" type="presOf" srcId="{E30C66E7-A779-47B2-AC5F-0D608C54F034}" destId="{5F483C44-5315-42B4-B6D2-2D95839230EF}" srcOrd="0" destOrd="0" presId="urn:microsoft.com/office/officeart/2005/8/layout/hierarchy3"/>
    <dgm:cxn modelId="{F83CDEB0-2790-4092-8E1C-247FB5DBB5CE}" type="presOf" srcId="{E3F9706F-D7F7-4A32-92EF-574CFDFABC58}" destId="{A904EABB-9C29-485F-94F6-7BC444FB20B4}" srcOrd="0" destOrd="0" presId="urn:microsoft.com/office/officeart/2005/8/layout/hierarchy3"/>
    <dgm:cxn modelId="{148C1EF5-79EC-4C64-A5ED-EA2B33F317D2}" srcId="{144DA0ED-8897-472B-9E72-D55271C6D01A}" destId="{E30C66E7-A779-47B2-AC5F-0D608C54F034}" srcOrd="0" destOrd="0" parTransId="{2D07AD60-3777-43A8-A274-25A19AB6399D}" sibTransId="{A27A70F8-15F9-4A77-82F2-17CD14291E04}"/>
    <dgm:cxn modelId="{3C161559-CCAD-47AA-8091-468730D80D71}" type="presOf" srcId="{2D07AD60-3777-43A8-A274-25A19AB6399D}" destId="{DAEB1BFB-3C9F-428A-9BB5-319A7BBA2C1A}" srcOrd="0" destOrd="0" presId="urn:microsoft.com/office/officeart/2005/8/layout/hierarchy3"/>
    <dgm:cxn modelId="{A7DC1891-E40F-4E39-A10A-46DA89DEC533}" type="presParOf" srcId="{A904EABB-9C29-485F-94F6-7BC444FB20B4}" destId="{71D51BE4-CDB7-453E-86CB-02B7605D8754}" srcOrd="0" destOrd="0" presId="urn:microsoft.com/office/officeart/2005/8/layout/hierarchy3"/>
    <dgm:cxn modelId="{11E035C5-63C5-4FD3-9E4B-FABDB5C0BF00}" type="presParOf" srcId="{71D51BE4-CDB7-453E-86CB-02B7605D8754}" destId="{7ADA91A9-FDBB-4587-BD22-487AE9878E25}" srcOrd="0" destOrd="0" presId="urn:microsoft.com/office/officeart/2005/8/layout/hierarchy3"/>
    <dgm:cxn modelId="{8C48878F-5872-468B-890F-9355F92449F9}" type="presParOf" srcId="{7ADA91A9-FDBB-4587-BD22-487AE9878E25}" destId="{16066579-DA0E-420F-8DAE-96C5A28C2715}" srcOrd="0" destOrd="0" presId="urn:microsoft.com/office/officeart/2005/8/layout/hierarchy3"/>
    <dgm:cxn modelId="{1352A688-84E3-4DCE-8A55-016899094389}" type="presParOf" srcId="{7ADA91A9-FDBB-4587-BD22-487AE9878E25}" destId="{8B919520-C03E-411B-91D2-FB6704250702}" srcOrd="1" destOrd="0" presId="urn:microsoft.com/office/officeart/2005/8/layout/hierarchy3"/>
    <dgm:cxn modelId="{5A0FEBA1-3072-4F8C-B18D-D98C04F2DA2E}" type="presParOf" srcId="{71D51BE4-CDB7-453E-86CB-02B7605D8754}" destId="{EAABB13B-CC75-4718-BB05-6181C2074091}" srcOrd="1" destOrd="0" presId="urn:microsoft.com/office/officeart/2005/8/layout/hierarchy3"/>
    <dgm:cxn modelId="{97411178-9690-4E67-9C3D-496934C0D18E}" type="presParOf" srcId="{EAABB13B-CC75-4718-BB05-6181C2074091}" destId="{DAEB1BFB-3C9F-428A-9BB5-319A7BBA2C1A}" srcOrd="0" destOrd="0" presId="urn:microsoft.com/office/officeart/2005/8/layout/hierarchy3"/>
    <dgm:cxn modelId="{1E83F8B3-79CF-441F-9D31-21A1D02A5F9A}" type="presParOf" srcId="{EAABB13B-CC75-4718-BB05-6181C2074091}" destId="{5F483C44-5315-42B4-B6D2-2D95839230E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0FA2B-75C7-4D4C-944B-3D475BF70405}">
      <dsp:nvSpPr>
        <dsp:cNvPr id="0" name=""/>
        <dsp:cNvSpPr/>
      </dsp:nvSpPr>
      <dsp:spPr>
        <a:xfrm>
          <a:off x="-5264828" y="-807426"/>
          <a:ext cx="6277800" cy="6277800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A0A96-CB94-421D-86CB-41FDAE6B81DB}">
      <dsp:nvSpPr>
        <dsp:cNvPr id="0" name=""/>
        <dsp:cNvSpPr/>
      </dsp:nvSpPr>
      <dsp:spPr>
        <a:xfrm>
          <a:off x="331854" y="128529"/>
          <a:ext cx="9474317" cy="590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36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3000+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колледжей в движении,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160+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ВУзов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854" y="128529"/>
        <a:ext cx="9474317" cy="590665"/>
      </dsp:txXfrm>
    </dsp:sp>
    <dsp:sp modelId="{BD3CB6A7-295A-4759-9598-D26E4A829369}">
      <dsp:nvSpPr>
        <dsp:cNvPr id="0" name=""/>
        <dsp:cNvSpPr/>
      </dsp:nvSpPr>
      <dsp:spPr>
        <a:xfrm>
          <a:off x="57501" y="134602"/>
          <a:ext cx="548706" cy="578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23DE-5B4B-4027-987D-9C4153341218}">
      <dsp:nvSpPr>
        <dsp:cNvPr id="0" name=""/>
        <dsp:cNvSpPr/>
      </dsp:nvSpPr>
      <dsp:spPr>
        <a:xfrm>
          <a:off x="715615" y="764555"/>
          <a:ext cx="9090557" cy="590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36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Навыки мудрых </a:t>
          </a:r>
          <a:r>
            <a:rPr lang="ru-RU" sz="1800" b="1" i="0" kern="1200" dirty="0" smtClean="0">
              <a:solidFill>
                <a:srgbClr val="FF0000"/>
              </a:solidFill>
            </a:rPr>
            <a:t>50+</a:t>
          </a:r>
          <a:r>
            <a:rPr lang="ru-RU" sz="1800" b="1" i="0" kern="1200" dirty="0" smtClean="0"/>
            <a:t> - </a:t>
          </a:r>
          <a:r>
            <a:rPr lang="ru-RU" sz="1800" b="1" i="0" kern="1200" dirty="0" smtClean="0">
              <a:solidFill>
                <a:srgbClr val="FF0000"/>
              </a:solidFill>
            </a:rPr>
            <a:t>10+</a:t>
          </a:r>
          <a:r>
            <a:rPr lang="ru-RU" sz="1800" b="1" i="0" kern="1200" dirty="0" smtClean="0"/>
            <a:t> регионов уже провели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615" y="764555"/>
        <a:ext cx="9090557" cy="590665"/>
      </dsp:txXfrm>
    </dsp:sp>
    <dsp:sp modelId="{75F7DCD5-83D0-4A0C-A3BB-BAC64F7A8CF6}">
      <dsp:nvSpPr>
        <dsp:cNvPr id="0" name=""/>
        <dsp:cNvSpPr/>
      </dsp:nvSpPr>
      <dsp:spPr>
        <a:xfrm>
          <a:off x="441262" y="770628"/>
          <a:ext cx="548706" cy="578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E667C-C2A7-4E73-932E-2D4E2094FF8A}">
      <dsp:nvSpPr>
        <dsp:cNvPr id="0" name=""/>
        <dsp:cNvSpPr/>
      </dsp:nvSpPr>
      <dsp:spPr>
        <a:xfrm>
          <a:off x="910817" y="1404920"/>
          <a:ext cx="8880258" cy="590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36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/>
            <a:t>Обучено в академии за год - </a:t>
          </a:r>
          <a:r>
            <a:rPr lang="ru-RU" sz="1800" b="1" i="0" kern="1200" dirty="0">
              <a:solidFill>
                <a:srgbClr val="FF0000"/>
              </a:solidFill>
            </a:rPr>
            <a:t>5172</a:t>
          </a:r>
          <a:r>
            <a:rPr lang="ru-RU" sz="1800" b="1" i="0" kern="1200" dirty="0"/>
            <a:t> мастеров </a:t>
          </a:r>
          <a:r>
            <a:rPr lang="ru-RU" sz="1800" b="1" i="0" kern="1200" dirty="0">
              <a:solidFill>
                <a:srgbClr val="FF0000"/>
              </a:solidFill>
            </a:rPr>
            <a:t>+ 18616 </a:t>
          </a:r>
          <a:r>
            <a:rPr lang="ru-RU" sz="1800" b="1" i="0" kern="1200" dirty="0"/>
            <a:t>экспертов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0817" y="1404920"/>
        <a:ext cx="8880258" cy="590665"/>
      </dsp:txXfrm>
    </dsp:sp>
    <dsp:sp modelId="{0DBE6B34-3100-4B1A-A303-9C0B35FE4CA2}">
      <dsp:nvSpPr>
        <dsp:cNvPr id="0" name=""/>
        <dsp:cNvSpPr/>
      </dsp:nvSpPr>
      <dsp:spPr>
        <a:xfrm>
          <a:off x="651560" y="1406188"/>
          <a:ext cx="548706" cy="578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11F48-41FF-4FDC-8505-26068337C7A0}">
      <dsp:nvSpPr>
        <dsp:cNvPr id="0" name=""/>
        <dsp:cNvSpPr/>
      </dsp:nvSpPr>
      <dsp:spPr>
        <a:xfrm>
          <a:off x="993060" y="2036140"/>
          <a:ext cx="8813112" cy="590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36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solidFill>
                <a:srgbClr val="FF0000"/>
              </a:solidFill>
            </a:rPr>
            <a:t>25+ </a:t>
          </a:r>
          <a:r>
            <a:rPr lang="ru-RU" sz="1800" b="1" i="0" kern="1200" dirty="0"/>
            <a:t>компетенций (в основном FS) выведено из России в WSI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3060" y="2036140"/>
        <a:ext cx="8813112" cy="590665"/>
      </dsp:txXfrm>
    </dsp:sp>
    <dsp:sp modelId="{36E8D32C-6750-42E5-ABDE-E83A4EBE899D}">
      <dsp:nvSpPr>
        <dsp:cNvPr id="0" name=""/>
        <dsp:cNvSpPr/>
      </dsp:nvSpPr>
      <dsp:spPr>
        <a:xfrm>
          <a:off x="718707" y="2042214"/>
          <a:ext cx="548706" cy="578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9D290-8111-48C3-AA6C-FE810513041F}">
      <dsp:nvSpPr>
        <dsp:cNvPr id="0" name=""/>
        <dsp:cNvSpPr/>
      </dsp:nvSpPr>
      <dsp:spPr>
        <a:xfrm>
          <a:off x="925914" y="2672166"/>
          <a:ext cx="8880258" cy="590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36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/>
            <a:t>WSK2019 зарегистрировано </a:t>
          </a:r>
          <a:r>
            <a:rPr lang="ru-RU" sz="1800" b="1" i="0" kern="1200" dirty="0">
              <a:solidFill>
                <a:srgbClr val="FF0000"/>
              </a:solidFill>
            </a:rPr>
            <a:t>1600+</a:t>
          </a:r>
          <a:r>
            <a:rPr lang="ru-RU" sz="1800" b="1" i="0" kern="1200" dirty="0"/>
            <a:t> участников и </a:t>
          </a:r>
          <a:r>
            <a:rPr lang="ru-RU" sz="1800" b="1" i="0" kern="1200" dirty="0">
              <a:solidFill>
                <a:srgbClr val="FF0000"/>
              </a:solidFill>
            </a:rPr>
            <a:t>1500+ </a:t>
          </a:r>
          <a:r>
            <a:rPr lang="ru-RU" sz="1800" b="1" i="0" kern="1200" dirty="0"/>
            <a:t>экспертов,  деловая программа </a:t>
          </a:r>
          <a:r>
            <a:rPr lang="ru-RU" sz="1800" b="1" i="0" kern="1200" dirty="0">
              <a:solidFill>
                <a:srgbClr val="FF0000"/>
              </a:solidFill>
            </a:rPr>
            <a:t>1200+</a:t>
          </a:r>
          <a:endParaRPr lang="ru-RU" sz="18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5914" y="2672166"/>
        <a:ext cx="8880258" cy="590665"/>
      </dsp:txXfrm>
    </dsp:sp>
    <dsp:sp modelId="{FEA3A889-B11B-4673-8F50-FDEFECA50A9C}">
      <dsp:nvSpPr>
        <dsp:cNvPr id="0" name=""/>
        <dsp:cNvSpPr/>
      </dsp:nvSpPr>
      <dsp:spPr>
        <a:xfrm>
          <a:off x="651560" y="2678240"/>
          <a:ext cx="548706" cy="578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E3758-0E9F-4B8E-BAED-B57EE9A07494}">
      <dsp:nvSpPr>
        <dsp:cNvPr id="0" name=""/>
        <dsp:cNvSpPr/>
      </dsp:nvSpPr>
      <dsp:spPr>
        <a:xfrm>
          <a:off x="715615" y="3307726"/>
          <a:ext cx="9090557" cy="590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36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solidFill>
                <a:srgbClr val="FF0000"/>
              </a:solidFill>
            </a:rPr>
            <a:t>160 </a:t>
          </a:r>
          <a:r>
            <a:rPr lang="ru-RU" sz="1800" b="1" i="0" kern="1200" dirty="0"/>
            <a:t>спонсоров-партнеров поддержали нас железом/деньгами                               на </a:t>
          </a:r>
          <a:r>
            <a:rPr lang="ru-RU" sz="1800" b="1" i="0" kern="1200" dirty="0">
              <a:solidFill>
                <a:srgbClr val="FF0000"/>
              </a:solidFill>
            </a:rPr>
            <a:t>1+</a:t>
          </a:r>
          <a:r>
            <a:rPr lang="ru-RU" sz="1800" b="1" i="0" kern="1200" dirty="0"/>
            <a:t> млрд. руб. – на </a:t>
          </a:r>
          <a:r>
            <a:rPr lang="ru-RU" sz="1800" b="1" i="0" kern="1200" dirty="0">
              <a:solidFill>
                <a:srgbClr val="FF0000"/>
              </a:solidFill>
            </a:rPr>
            <a:t>3</a:t>
          </a:r>
          <a:r>
            <a:rPr lang="ru-RU" sz="1800" b="1" i="0" kern="1200" dirty="0"/>
            <a:t> Национальных финала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615" y="3307726"/>
        <a:ext cx="9090557" cy="590665"/>
      </dsp:txXfrm>
    </dsp:sp>
    <dsp:sp modelId="{104CB03A-6F73-4AF3-905D-E4A64C237DEC}">
      <dsp:nvSpPr>
        <dsp:cNvPr id="0" name=""/>
        <dsp:cNvSpPr/>
      </dsp:nvSpPr>
      <dsp:spPr>
        <a:xfrm>
          <a:off x="441262" y="3313799"/>
          <a:ext cx="548706" cy="578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D50AD-D5D9-4FF7-B05C-85A9131E43C3}">
      <dsp:nvSpPr>
        <dsp:cNvPr id="0" name=""/>
        <dsp:cNvSpPr/>
      </dsp:nvSpPr>
      <dsp:spPr>
        <a:xfrm>
          <a:off x="331854" y="3943752"/>
          <a:ext cx="9474317" cy="590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36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Уникальных посетителей сайта worldskills.ru за год 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700к+</a:t>
          </a:r>
          <a:endParaRPr lang="ru-RU" sz="18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854" y="3943752"/>
        <a:ext cx="9474317" cy="590665"/>
      </dsp:txXfrm>
    </dsp:sp>
    <dsp:sp modelId="{9CBA105B-A7AC-4CE3-893F-0BFCE8D198F7}">
      <dsp:nvSpPr>
        <dsp:cNvPr id="0" name=""/>
        <dsp:cNvSpPr/>
      </dsp:nvSpPr>
      <dsp:spPr>
        <a:xfrm>
          <a:off x="57501" y="3949825"/>
          <a:ext cx="548706" cy="578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39AED-0199-471D-8E62-C954DDD90D7D}">
      <dsp:nvSpPr>
        <dsp:cNvPr id="0" name=""/>
        <dsp:cNvSpPr/>
      </dsp:nvSpPr>
      <dsp:spPr>
        <a:xfrm rot="5400000">
          <a:off x="5400087" y="-2775805"/>
          <a:ext cx="935298" cy="6512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2016-2017: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105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компетенций +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13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компетенций юниоров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2017-2018:  115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компетенций 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80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юниоров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2018-2019:  110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+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97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юниоров +               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26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«Навыки мудрых»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611266" y="58673"/>
        <a:ext cx="6467284" cy="843984"/>
      </dsp:txXfrm>
    </dsp:sp>
    <dsp:sp modelId="{E53337A4-79A4-4602-AA94-BC6AF79CD78E}">
      <dsp:nvSpPr>
        <dsp:cNvPr id="0" name=""/>
        <dsp:cNvSpPr/>
      </dsp:nvSpPr>
      <dsp:spPr>
        <a:xfrm>
          <a:off x="1281" y="1439"/>
          <a:ext cx="2609984" cy="94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Москва</a:t>
          </a:r>
          <a:endParaRPr lang="ru-RU" sz="1800" kern="1200" dirty="0">
            <a:solidFill>
              <a:schemeClr val="bg1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47649" y="47807"/>
        <a:ext cx="2517248" cy="857114"/>
      </dsp:txXfrm>
    </dsp:sp>
    <dsp:sp modelId="{17724FAA-D460-4F16-9FBE-BFD6500CDC41}">
      <dsp:nvSpPr>
        <dsp:cNvPr id="0" name=""/>
        <dsp:cNvSpPr/>
      </dsp:nvSpPr>
      <dsp:spPr>
        <a:xfrm rot="5400000">
          <a:off x="5394277" y="-1784938"/>
          <a:ext cx="935298" cy="65172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2016-2017: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77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компетенций +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13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юниоров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2017-2018:  86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компетенций 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33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компетенции юниоров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2018-2019:  88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+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56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юниоров +               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14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«Навыки мудрых»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603281" y="1051715"/>
        <a:ext cx="6471634" cy="843984"/>
      </dsp:txXfrm>
    </dsp:sp>
    <dsp:sp modelId="{D83B7302-C6E3-433A-9DAE-FCECDD75D2A7}">
      <dsp:nvSpPr>
        <dsp:cNvPr id="0" name=""/>
        <dsp:cNvSpPr/>
      </dsp:nvSpPr>
      <dsp:spPr>
        <a:xfrm>
          <a:off x="1281" y="998782"/>
          <a:ext cx="2601999" cy="94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Московская область</a:t>
          </a:r>
          <a:endParaRPr lang="ru-RU" sz="1800" kern="1200" dirty="0">
            <a:solidFill>
              <a:schemeClr val="bg1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47649" y="1045150"/>
        <a:ext cx="2509263" cy="857114"/>
      </dsp:txXfrm>
    </dsp:sp>
    <dsp:sp modelId="{BB9670F0-39B3-466E-B5CA-ED9C49591F19}">
      <dsp:nvSpPr>
        <dsp:cNvPr id="0" name=""/>
        <dsp:cNvSpPr/>
      </dsp:nvSpPr>
      <dsp:spPr>
        <a:xfrm rot="5400000">
          <a:off x="5378918" y="-773185"/>
          <a:ext cx="935298" cy="65059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2016-2017: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48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компетенций +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компетенции юниоров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2017-2018:  31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компетенция +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компетенции юниоров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2018-2019:  39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+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юниоров +                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0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«Навыки мудрых»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593617" y="2057773"/>
        <a:ext cx="6460244" cy="843984"/>
      </dsp:txXfrm>
    </dsp:sp>
    <dsp:sp modelId="{8559B9CA-18E9-4DE4-B613-58EB180DE604}">
      <dsp:nvSpPr>
        <dsp:cNvPr id="0" name=""/>
        <dsp:cNvSpPr/>
      </dsp:nvSpPr>
      <dsp:spPr>
        <a:xfrm>
          <a:off x="1281" y="1996125"/>
          <a:ext cx="2612966" cy="94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Ярославская область</a:t>
          </a:r>
          <a:endParaRPr lang="ru-RU" sz="1800" kern="1200" dirty="0">
            <a:solidFill>
              <a:schemeClr val="bg1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47649" y="2042493"/>
        <a:ext cx="2520230" cy="857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D38D5-482B-4417-B36D-2FC5C21CE78D}">
      <dsp:nvSpPr>
        <dsp:cNvPr id="0" name=""/>
        <dsp:cNvSpPr/>
      </dsp:nvSpPr>
      <dsp:spPr>
        <a:xfrm rot="5400000">
          <a:off x="5083761" y="-2438229"/>
          <a:ext cx="1584957" cy="64860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2016-2017: 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14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+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юниоров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2017-2018: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17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компетенции юниоров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2018-2019: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+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компетенций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юниоров +               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1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компетенция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«Навыки мудрых»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633202" y="89701"/>
        <a:ext cx="6408705" cy="1430215"/>
      </dsp:txXfrm>
    </dsp:sp>
    <dsp:sp modelId="{DF0212CE-37FE-4482-B74D-5AF3826CDAA8}">
      <dsp:nvSpPr>
        <dsp:cNvPr id="0" name=""/>
        <dsp:cNvSpPr/>
      </dsp:nvSpPr>
      <dsp:spPr>
        <a:xfrm>
          <a:off x="0" y="0"/>
          <a:ext cx="2626991" cy="1609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rPr>
            <a:t>Смоленская область</a:t>
          </a:r>
          <a:endParaRPr lang="ru-RU" sz="1800" kern="1200" dirty="0">
            <a:solidFill>
              <a:srgbClr val="FF000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78575" y="78575"/>
        <a:ext cx="2469841" cy="1452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0C1DA-A516-4CD8-9664-5C4CB9499CF6}">
      <dsp:nvSpPr>
        <dsp:cNvPr id="0" name=""/>
        <dsp:cNvSpPr/>
      </dsp:nvSpPr>
      <dsp:spPr>
        <a:xfrm>
          <a:off x="778727" y="486018"/>
          <a:ext cx="2687062" cy="818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АККРЕДИТОВАННЫЕ СЦК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01.01.2016 – 29.07.2019</a:t>
          </a:r>
          <a:endParaRPr lang="ru-RU" sz="1400" kern="1200" dirty="0">
            <a:solidFill>
              <a:schemeClr val="bg1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802702" y="509993"/>
        <a:ext cx="2639112" cy="770625"/>
      </dsp:txXfrm>
    </dsp:sp>
    <dsp:sp modelId="{8DFB5720-CE01-4175-9FBF-02A76EC8CD1A}">
      <dsp:nvSpPr>
        <dsp:cNvPr id="0" name=""/>
        <dsp:cNvSpPr/>
      </dsp:nvSpPr>
      <dsp:spPr>
        <a:xfrm>
          <a:off x="935494" y="1304593"/>
          <a:ext cx="1186764" cy="479477"/>
        </a:xfrm>
        <a:custGeom>
          <a:avLst/>
          <a:gdLst/>
          <a:ahLst/>
          <a:cxnLst/>
          <a:rect l="0" t="0" r="0" b="0"/>
          <a:pathLst>
            <a:path>
              <a:moveTo>
                <a:pt x="1186764" y="0"/>
              </a:moveTo>
              <a:lnTo>
                <a:pt x="1186764" y="239738"/>
              </a:lnTo>
              <a:lnTo>
                <a:pt x="0" y="239738"/>
              </a:lnTo>
              <a:lnTo>
                <a:pt x="0" y="479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D3BA2-6025-46A6-A6F2-FB0508345C7C}">
      <dsp:nvSpPr>
        <dsp:cNvPr id="0" name=""/>
        <dsp:cNvSpPr/>
      </dsp:nvSpPr>
      <dsp:spPr>
        <a:xfrm>
          <a:off x="36474" y="1784071"/>
          <a:ext cx="1798039" cy="729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РЕГИОНАЛЬНЫЙ СТАТУС</a:t>
          </a:r>
        </a:p>
      </dsp:txBody>
      <dsp:txXfrm>
        <a:off x="57831" y="1805428"/>
        <a:ext cx="1755325" cy="686451"/>
      </dsp:txXfrm>
    </dsp:sp>
    <dsp:sp modelId="{0CD8AD2F-8425-445A-AC1A-5FEBF8B9B57B}">
      <dsp:nvSpPr>
        <dsp:cNvPr id="0" name=""/>
        <dsp:cNvSpPr/>
      </dsp:nvSpPr>
      <dsp:spPr>
        <a:xfrm>
          <a:off x="889774" y="2513236"/>
          <a:ext cx="91440" cy="479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73993-F092-4C85-8636-E46D0AC52700}">
      <dsp:nvSpPr>
        <dsp:cNvPr id="0" name=""/>
        <dsp:cNvSpPr/>
      </dsp:nvSpPr>
      <dsp:spPr>
        <a:xfrm>
          <a:off x="396" y="2992713"/>
          <a:ext cx="1870195" cy="83212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1539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211 </a:t>
          </a:r>
          <a:r>
            <a:rPr lang="ru-RU" sz="1600" b="1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СЦК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в </a:t>
          </a:r>
          <a:r>
            <a:rPr lang="ru-RU" sz="1600" b="1" kern="120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60 </a:t>
          </a:r>
          <a:r>
            <a:rPr lang="ru-RU" sz="1600" b="1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субъектах РФ</a:t>
          </a:r>
        </a:p>
      </dsp:txBody>
      <dsp:txXfrm>
        <a:off x="24768" y="3017085"/>
        <a:ext cx="1821451" cy="783376"/>
      </dsp:txXfrm>
    </dsp:sp>
    <dsp:sp modelId="{1B80F3DA-1DAE-407B-8665-8BDACB354615}">
      <dsp:nvSpPr>
        <dsp:cNvPr id="0" name=""/>
        <dsp:cNvSpPr/>
      </dsp:nvSpPr>
      <dsp:spPr>
        <a:xfrm>
          <a:off x="2122259" y="1304593"/>
          <a:ext cx="1186764" cy="479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738"/>
              </a:lnTo>
              <a:lnTo>
                <a:pt x="1186764" y="239738"/>
              </a:lnTo>
              <a:lnTo>
                <a:pt x="1186764" y="479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4FC46-6475-4C6A-AADE-D52B6C282D43}">
      <dsp:nvSpPr>
        <dsp:cNvPr id="0" name=""/>
        <dsp:cNvSpPr/>
      </dsp:nvSpPr>
      <dsp:spPr>
        <a:xfrm>
          <a:off x="2410004" y="1784071"/>
          <a:ext cx="1798039" cy="705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НАЦИОНАЛЬНЫЙ СТАТУС</a:t>
          </a:r>
        </a:p>
      </dsp:txBody>
      <dsp:txXfrm>
        <a:off x="2430655" y="1804722"/>
        <a:ext cx="1756737" cy="663769"/>
      </dsp:txXfrm>
    </dsp:sp>
    <dsp:sp modelId="{B4DF0E98-CE81-427E-ADCE-A2557A6CA57E}">
      <dsp:nvSpPr>
        <dsp:cNvPr id="0" name=""/>
        <dsp:cNvSpPr/>
      </dsp:nvSpPr>
      <dsp:spPr>
        <a:xfrm>
          <a:off x="3263304" y="2489142"/>
          <a:ext cx="91440" cy="479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C3BA9-1B25-486B-A706-893381CE856A}">
      <dsp:nvSpPr>
        <dsp:cNvPr id="0" name=""/>
        <dsp:cNvSpPr/>
      </dsp:nvSpPr>
      <dsp:spPr>
        <a:xfrm>
          <a:off x="2410004" y="2968620"/>
          <a:ext cx="1798039" cy="84091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1539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78 </a:t>
          </a:r>
          <a:r>
            <a:rPr lang="ru-RU" sz="1600" b="1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СЦК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в </a:t>
          </a:r>
          <a:r>
            <a:rPr lang="ru-RU" sz="1600" b="1" kern="120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19   субъектах </a:t>
          </a:r>
          <a:r>
            <a:rPr lang="ru-RU" sz="1600" b="1" kern="1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РФ</a:t>
          </a:r>
        </a:p>
      </dsp:txBody>
      <dsp:txXfrm>
        <a:off x="2434634" y="2993250"/>
        <a:ext cx="1748779" cy="7916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66579-DA0E-420F-8DAE-96C5A28C2715}">
      <dsp:nvSpPr>
        <dsp:cNvPr id="0" name=""/>
        <dsp:cNvSpPr/>
      </dsp:nvSpPr>
      <dsp:spPr>
        <a:xfrm>
          <a:off x="115716" y="408577"/>
          <a:ext cx="1900902" cy="86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 Black" panose="020B0A04020102020204" pitchFamily="34" charset="0"/>
            </a:rPr>
            <a:t>ПЛАН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 Black" panose="020B0A04020102020204" pitchFamily="34" charset="0"/>
            </a:rPr>
            <a:t>НА </a:t>
          </a:r>
          <a:r>
            <a:rPr lang="ru-RU" sz="1400" kern="1200" dirty="0" smtClean="0">
              <a:latin typeface="Arial Black" panose="020B0A04020102020204" pitchFamily="34" charset="0"/>
            </a:rPr>
            <a:t>2019 </a:t>
          </a:r>
          <a:r>
            <a:rPr lang="ru-RU" sz="1400" kern="1200" dirty="0">
              <a:latin typeface="Arial Black" panose="020B0A04020102020204" pitchFamily="34" charset="0"/>
            </a:rPr>
            <a:t>г.</a:t>
          </a:r>
        </a:p>
      </dsp:txBody>
      <dsp:txXfrm>
        <a:off x="141165" y="434026"/>
        <a:ext cx="1850004" cy="818004"/>
      </dsp:txXfrm>
    </dsp:sp>
    <dsp:sp modelId="{DAEB1BFB-3C9F-428A-9BB5-319A7BBA2C1A}">
      <dsp:nvSpPr>
        <dsp:cNvPr id="0" name=""/>
        <dsp:cNvSpPr/>
      </dsp:nvSpPr>
      <dsp:spPr>
        <a:xfrm>
          <a:off x="305806" y="1277480"/>
          <a:ext cx="247960" cy="1184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096"/>
              </a:lnTo>
              <a:lnTo>
                <a:pt x="247960" y="1184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83C44-5315-42B4-B6D2-2D95839230EF}">
      <dsp:nvSpPr>
        <dsp:cNvPr id="0" name=""/>
        <dsp:cNvSpPr/>
      </dsp:nvSpPr>
      <dsp:spPr>
        <a:xfrm>
          <a:off x="553766" y="1621911"/>
          <a:ext cx="2686930" cy="1679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15397F"/>
              </a:solidFill>
              <a:latin typeface="Arial Black" panose="020B0A04020102020204" pitchFamily="34" charset="0"/>
            </a:rPr>
            <a:t>в каждом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15397F"/>
              </a:solidFill>
              <a:latin typeface="Arial Black" panose="020B0A04020102020204" pitchFamily="34" charset="0"/>
            </a:rPr>
            <a:t>субъекте РФ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C00000"/>
              </a:solidFill>
              <a:latin typeface="Arial Black" panose="020B0A04020102020204" pitchFamily="34" charset="0"/>
            </a:rPr>
            <a:t>НЕ МЕНЕЕ 1 СЦК</a:t>
          </a:r>
          <a:r>
            <a:rPr lang="ru-RU" sz="1600" kern="1200" dirty="0">
              <a:solidFill>
                <a:srgbClr val="15397F"/>
              </a:solidFill>
              <a:latin typeface="Arial Black" panose="020B0A04020102020204" pitchFamily="34" charset="0"/>
            </a:rPr>
            <a:t>, аккредитованного Союзом </a:t>
          </a:r>
          <a:endParaRPr lang="ru-RU" sz="1600" kern="1200" dirty="0">
            <a:solidFill>
              <a:srgbClr val="15397F"/>
            </a:solidFill>
          </a:endParaRPr>
        </a:p>
      </dsp:txBody>
      <dsp:txXfrm>
        <a:off x="602952" y="1671097"/>
        <a:ext cx="2588558" cy="1580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9609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16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29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993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90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64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73788" y="5187735"/>
            <a:ext cx="5390305" cy="42445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01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2.emf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3.emf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68"/>
          <a:stretch/>
        </p:blipFill>
        <p:spPr>
          <a:xfrm>
            <a:off x="0" y="-637208"/>
            <a:ext cx="6441650" cy="7495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7344" y="2961357"/>
            <a:ext cx="510078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РАЗВИТИЕ ДВИЖЕНИЯ «МОЛОДЫЕ ПРОФЕССИОНАЛЫ» </a:t>
            </a:r>
            <a:r>
              <a:rPr lang="en-US" sz="20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(WORLDSKILLS RUSSIA)</a:t>
            </a:r>
            <a:endParaRPr lang="ru-RU" sz="20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  <a:p>
            <a:r>
              <a:rPr lang="ru-RU" sz="20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В </a:t>
            </a:r>
            <a:r>
              <a:rPr lang="ru-RU" sz="2000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СМОЛЕНСКОЙ ОБЛАСТИ</a:t>
            </a: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AC93205-7470-424E-AE98-72B18EAE7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30" y="377534"/>
            <a:ext cx="36766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1"/>
          <p:cNvGrpSpPr/>
          <p:nvPr/>
        </p:nvGrpSpPr>
        <p:grpSpPr>
          <a:xfrm>
            <a:off x="891498" y="-41435"/>
            <a:ext cx="11036410" cy="1221007"/>
            <a:chOff x="173736" y="-1"/>
            <a:chExt cx="11470368" cy="1467294"/>
          </a:xfrm>
        </p:grpSpPr>
        <p:pic>
          <p:nvPicPr>
            <p:cNvPr id="226" name="Google Shape;226;p21"/>
            <p:cNvPicPr preferRelativeResize="0"/>
            <p:nvPr/>
          </p:nvPicPr>
          <p:blipFill rotWithShape="1">
            <a:blip r:embed="rId3">
              <a:alphaModFix/>
            </a:blip>
            <a:srcRect b="71767"/>
            <a:stretch/>
          </p:blipFill>
          <p:spPr>
            <a:xfrm>
              <a:off x="4401878" y="0"/>
              <a:ext cx="7242226" cy="1467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1"/>
            <p:cNvPicPr preferRelativeResize="0"/>
            <p:nvPr/>
          </p:nvPicPr>
          <p:blipFill rotWithShape="1">
            <a:blip r:embed="rId3">
              <a:alphaModFix/>
            </a:blip>
            <a:srcRect r="36198" b="71767"/>
            <a:stretch/>
          </p:blipFill>
          <p:spPr>
            <a:xfrm>
              <a:off x="173736" y="-1"/>
              <a:ext cx="4709415" cy="14672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21"/>
          <p:cNvSpPr txBox="1"/>
          <p:nvPr/>
        </p:nvSpPr>
        <p:spPr>
          <a:xfrm>
            <a:off x="1274475" y="395257"/>
            <a:ext cx="8540537" cy="62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ru-RU" sz="2000" b="1" kern="0" dirty="0">
                <a:solidFill>
                  <a:srgbClr val="1F3D85"/>
                </a:solidFill>
                <a:cs typeface="Arial"/>
                <a:sym typeface="Arial"/>
              </a:rPr>
              <a:t>ИТОГИ РЕАЛИЗАЦИИ ПРОЕКТА «БИЛЕТ В БУДУЩЕЕ»</a:t>
            </a:r>
            <a:r>
              <a:rPr lang="ru-RU" sz="2000" b="1" kern="0" dirty="0">
                <a:solidFill>
                  <a:srgbClr val="1F3D85"/>
                </a:solidFill>
                <a:ea typeface="Arial"/>
                <a:cs typeface="Arial"/>
                <a:sym typeface="Arial"/>
              </a:rPr>
              <a:t> 2018 ГОД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sz="2000" b="1" kern="0" dirty="0">
              <a:solidFill>
                <a:srgbClr val="1F3D85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sz="3600" b="1" kern="0" dirty="0">
              <a:solidFill>
                <a:srgbClr val="1F3D85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0069" y="1909111"/>
            <a:ext cx="6797270" cy="8503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02" tIns="55302" rIns="55302" bIns="55302" numCol="1" spcCol="1270" anchor="ctr" anchorCtr="0">
            <a:spAutoFit/>
          </a:bodyPr>
          <a:lstStyle/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600" b="1" kern="0" dirty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244 000</a:t>
            </a:r>
            <a:r>
              <a:rPr lang="ru-RU" sz="1600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    ПРОШЛИ ВХОДНЫЕ ТЕСТИРОВАНИЯ</a:t>
            </a:r>
          </a:p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600" b="1" kern="0" dirty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118 929    </a:t>
            </a:r>
            <a:r>
              <a:rPr lang="ru-RU" sz="1600" b="1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ПРОШЛИ ПРОФОРИЕНТАЦИОННЫЕ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b="1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                      МЕРОПРИЯТИЯ</a:t>
            </a:r>
            <a:endParaRPr lang="en-US" sz="1600" kern="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68704" y="4609429"/>
            <a:ext cx="3911839" cy="7601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02" tIns="55302" rIns="55302" bIns="55302" numCol="1" spcCol="1270" anchor="ctr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b="1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*</a:t>
            </a:r>
            <a:r>
              <a:rPr lang="ru-RU" sz="1814" b="1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 </a:t>
            </a:r>
            <a:r>
              <a:rPr lang="ru-RU" sz="1200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Все участники проекта получили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200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   онлайн курсы по </a:t>
            </a:r>
            <a:r>
              <a:rPr lang="en-US" sz="1200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Soft Skills</a:t>
            </a:r>
            <a:r>
              <a:rPr lang="ru-RU" sz="1200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, связанные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200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   с «Атласом новых профессий» </a:t>
            </a:r>
            <a:endParaRPr lang="en-US" sz="1200" kern="0" dirty="0">
              <a:solidFill>
                <a:srgbClr val="002060"/>
              </a:solidFill>
              <a:latin typeface="Arial Black" panose="020B0A04020102020204" pitchFamily="34" charset="0"/>
              <a:ea typeface="Akrobat ExtraBold" charset="0"/>
              <a:cs typeface="Akrobat ExtraBold" charset="0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0729" y="2055141"/>
            <a:ext cx="3179340" cy="3579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02" tIns="55302" rIns="55302" bIns="55302" numCol="1" spcCol="1270" anchor="ctr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b="1" kern="0" dirty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ОБУЧАЮЩИХСЯ ШКОЛ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71326" y="928719"/>
            <a:ext cx="10729001" cy="8503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02" tIns="55302" rIns="55302" bIns="55302" numCol="1" spcCol="1270" anchor="ctr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b="1" kern="0" dirty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ЦЕЛЬ</a:t>
            </a:r>
            <a:r>
              <a:rPr lang="ru-RU" sz="1600" b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ru-RU" sz="1600" b="1" kern="0" dirty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ПРОЕКТА</a:t>
            </a:r>
            <a:r>
              <a:rPr lang="ru-RU" sz="1600" b="1" kern="0" dirty="0">
                <a:solidFill>
                  <a:srgbClr val="FF0000"/>
                </a:solidFill>
                <a:sym typeface="Arial"/>
              </a:rPr>
              <a:t> </a:t>
            </a:r>
            <a:r>
              <a:rPr lang="ru-RU" sz="1600" b="1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РАЗВИТИЕ ОСОЗНАННОСТИ ПРИ ВЫБОРЕ          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b="1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                           ПРОФЕССИОНАЛЬНОЙ СФЕРЫ ДЕЯТЕЛЬНОСТИ У УЧАЩИХСЯ             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b="1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                           6 – 11 КЛАССОВ ОБЩЕОБРАЗОВАТЕЛЬНЫХ ОРГАНИЗАЦИЙ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27" y="4631656"/>
            <a:ext cx="666533" cy="76055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90729" y="2583833"/>
            <a:ext cx="3910058" cy="3579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02" tIns="55302" rIns="55302" bIns="55302" numCol="1" spcCol="1270" anchor="ctr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b="1" kern="0" dirty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СТРУКТУРА ТЕСТИРОВАНИЯ</a:t>
            </a:r>
            <a:r>
              <a:rPr lang="ru-RU" sz="1600" b="1" kern="0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 </a:t>
            </a:r>
            <a:endParaRPr lang="en-US" sz="1600" kern="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2242" y="2783281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</a:rPr>
              <a:t>Групповое тестирование в классе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</a:rPr>
              <a:t>(30 минут)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4743" y="2776697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</a:rPr>
              <a:t>Самостоятельное прохождение дома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</a:rPr>
              <a:t>(по 30 минут на каждый тест)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2242" y="3368296"/>
            <a:ext cx="3026666" cy="130008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200" kern="0" dirty="0">
                <a:solidFill>
                  <a:srgbClr val="000000"/>
                </a:solidFill>
                <a:sym typeface="Arial"/>
              </a:rPr>
              <a:t>просмотр </a:t>
            </a:r>
            <a:r>
              <a:rPr lang="ru-RU" sz="1200" kern="0" dirty="0" err="1">
                <a:solidFill>
                  <a:srgbClr val="000000"/>
                </a:solidFill>
                <a:sym typeface="Arial"/>
              </a:rPr>
              <a:t>видеоинструкции</a:t>
            </a:r>
            <a:endParaRPr lang="ru-RU" sz="1200" kern="0" dirty="0">
              <a:solidFill>
                <a:srgbClr val="000000"/>
              </a:solidFill>
              <a:sym typeface="Arial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200" kern="0" dirty="0">
                <a:solidFill>
                  <a:srgbClr val="000000"/>
                </a:solidFill>
                <a:sym typeface="Arial"/>
              </a:rPr>
              <a:t>регистрация, заполнение анкетных данных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200" kern="0" dirty="0">
                <a:solidFill>
                  <a:srgbClr val="000000"/>
                </a:solidFill>
                <a:sym typeface="Arial"/>
              </a:rPr>
              <a:t>прохождение тестирования на готовность (3 варианта – в зависимости от возрастной категории)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64907" y="3367935"/>
            <a:ext cx="2186080" cy="130045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200" kern="0" dirty="0">
                <a:solidFill>
                  <a:srgbClr val="000000"/>
                </a:solidFill>
                <a:sym typeface="Arial"/>
              </a:rPr>
              <a:t>получение ссылки на эл. почту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200" kern="0" dirty="0">
                <a:solidFill>
                  <a:srgbClr val="000000"/>
                </a:solidFill>
                <a:sym typeface="Arial"/>
              </a:rPr>
              <a:t>прохождение тестирования                  на когнитивные                  и личностные качества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64227" y="3347604"/>
            <a:ext cx="2338754" cy="132078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200" kern="0" dirty="0">
                <a:solidFill>
                  <a:srgbClr val="000000"/>
                </a:solidFill>
                <a:sym typeface="Arial"/>
              </a:rPr>
              <a:t>получение ссылки  на эл. почту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ru-RU" sz="1200" kern="0" dirty="0">
                <a:solidFill>
                  <a:srgbClr val="000000"/>
                </a:solidFill>
                <a:sym typeface="Arial"/>
              </a:rPr>
              <a:t>прохождение тестирований                  на осведомленность и выбор сфер интересов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628806" y="3347604"/>
            <a:ext cx="2186080" cy="1320781"/>
          </a:xfrm>
          <a:prstGeom prst="round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200" b="1" kern="0" dirty="0">
                <a:solidFill>
                  <a:srgbClr val="000000"/>
                </a:solidFill>
                <a:sym typeface="Arial"/>
              </a:rPr>
              <a:t>Личный кабинет: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ru-RU" sz="1200" kern="0" dirty="0">
              <a:solidFill>
                <a:srgbClr val="000000"/>
              </a:solidFill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200" kern="0" dirty="0">
                <a:solidFill>
                  <a:srgbClr val="000000"/>
                </a:solidFill>
                <a:sym typeface="Arial"/>
              </a:rPr>
              <a:t>Получение итоговых рекомендаций и выдача билетов на </a:t>
            </a:r>
            <a:r>
              <a:rPr lang="ru-RU" sz="1200" kern="0" dirty="0" err="1">
                <a:solidFill>
                  <a:srgbClr val="000000"/>
                </a:solidFill>
                <a:sym typeface="Arial"/>
              </a:rPr>
              <a:t>профориентационные</a:t>
            </a:r>
            <a:r>
              <a:rPr lang="ru-RU" sz="1200" kern="0" dirty="0">
                <a:solidFill>
                  <a:srgbClr val="000000"/>
                </a:solidFill>
                <a:sym typeface="Arial"/>
              </a:rPr>
              <a:t> мероприятия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2242" y="4936045"/>
            <a:ext cx="3026666" cy="4431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sym typeface="Arial"/>
              </a:rPr>
              <a:t>Отчет: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sym typeface="Arial"/>
              </a:rPr>
              <a:t>Как ты выбираешь профессию?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84921" y="4920831"/>
            <a:ext cx="2186080" cy="4431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sym typeface="Arial"/>
              </a:rPr>
              <a:t>Отчет: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sym typeface="Arial"/>
              </a:rPr>
              <a:t>Какой ты?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980399" y="4660735"/>
            <a:ext cx="0" cy="2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9424753" y="4020024"/>
            <a:ext cx="1875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674366" y="4660735"/>
            <a:ext cx="0" cy="2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856727" y="4650375"/>
            <a:ext cx="362057" cy="29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4448908" y="4681065"/>
            <a:ext cx="338245" cy="249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423729" y="5926753"/>
            <a:ext cx="10391158" cy="35790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02" tIns="55302" rIns="55302" bIns="55302" numCol="1" spcCol="1270" anchor="ctr" anchorCtr="0">
            <a:spAutoFit/>
          </a:bodyPr>
          <a:lstStyle/>
          <a:p>
            <a:r>
              <a:rPr lang="ru-RU" sz="1600" b="1" kern="0" dirty="0" smtClean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2019 </a:t>
            </a:r>
            <a:r>
              <a:rPr lang="ru-RU" sz="1600" b="1" kern="0" dirty="0" smtClean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г. </a:t>
            </a:r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– субъект реализует проект самостоятельно</a:t>
            </a:r>
            <a:endParaRPr lang="ru-RU" sz="1600" b="1" kern="0" dirty="0">
              <a:solidFill>
                <a:srgbClr val="FF0000"/>
              </a:solidFill>
              <a:latin typeface="Arial Black" panose="020B0A04020102020204" pitchFamily="34" charset="0"/>
              <a:ea typeface="Akrobat ExtraBold" charset="0"/>
              <a:cs typeface="Akrobat ExtraBold" charset="0"/>
              <a:sym typeface="Arial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6735827" y="3191440"/>
            <a:ext cx="230320" cy="165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981054" y="3196579"/>
            <a:ext cx="219405" cy="182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373194" y="3195707"/>
            <a:ext cx="219405" cy="182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1422242" y="1651727"/>
            <a:ext cx="3179340" cy="3579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02" tIns="55302" rIns="55302" bIns="55302" numCol="1" spcCol="1270" anchor="ctr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b="1" kern="0" dirty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РЕГИОНЫ УЧАСТНИКИ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570069" y="1615598"/>
            <a:ext cx="6797270" cy="3579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02" tIns="55302" rIns="55302" bIns="55302" numCol="1" spcCol="1270" anchor="ctr" anchorCtr="0">
            <a:spAutoFit/>
          </a:bodyPr>
          <a:lstStyle/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sz="1600" b="1" kern="0" dirty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46</a:t>
            </a:r>
            <a:endParaRPr lang="en-US" sz="1600" kern="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605" y="5888279"/>
            <a:ext cx="1326721" cy="43485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02" tIns="55302" rIns="55302" bIns="55302" numCol="1" spcCol="1270" anchor="ctr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sz="1050" dirty="0" smtClean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СМОЛЕНСКАЯ</a:t>
            </a:r>
            <a:r>
              <a:rPr lang="ru-RU" sz="1050" kern="0" dirty="0" smtClean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  <a:sym typeface="Arial"/>
              </a:rPr>
              <a:t> ОБЛАСТЬ</a:t>
            </a:r>
            <a:endParaRPr lang="ru-RU" sz="800" kern="0" dirty="0" smtClean="0">
              <a:solidFill>
                <a:srgbClr val="FF0000"/>
              </a:solidFill>
              <a:latin typeface="Arial Black" panose="020B0A04020102020204" pitchFamily="34" charset="0"/>
              <a:ea typeface="Akrobat ExtraBold" charset="0"/>
              <a:cs typeface="Akrobat ExtraBold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1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848" y="244354"/>
            <a:ext cx="9300312" cy="996996"/>
          </a:xfrm>
        </p:spPr>
        <p:txBody>
          <a:bodyPr>
            <a:normAutofit/>
          </a:bodyPr>
          <a:lstStyle/>
          <a:p>
            <a:r>
              <a:rPr lang="ru-RU" sz="1814" dirty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ЗАДАЧИ В РАМКАХ РАЗВИТИЯ ДВИЖЕНИЯ</a:t>
            </a:r>
            <a:br>
              <a:rPr lang="ru-RU" sz="1814" dirty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814" dirty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«МОЛОДЫЕ ПРОФЕССИОНАЛЫ» (</a:t>
            </a:r>
            <a:r>
              <a:rPr lang="en-US" sz="1814" dirty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WORLDSKILLS RUSSIA) </a:t>
            </a:r>
            <a:r>
              <a:rPr lang="ru-RU" sz="1814" dirty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1814" dirty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814" dirty="0">
                <a:solidFill>
                  <a:srgbClr val="1F3D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СУБЪЕКТАХ СЕВЕРО-КАВКАЗСКОГО ФЕДЕРАЛЬНОГО ОКРУГА </a:t>
            </a:r>
          </a:p>
        </p:txBody>
      </p:sp>
      <p:pic>
        <p:nvPicPr>
          <p:cNvPr id="6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372" y="356697"/>
            <a:ext cx="492423" cy="343337"/>
          </a:xfrm>
          <a:prstGeom prst="rect">
            <a:avLst/>
          </a:prstGeom>
        </p:spPr>
      </p:pic>
      <p:pic>
        <p:nvPicPr>
          <p:cNvPr id="7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925" y="1196550"/>
            <a:ext cx="430870" cy="430870"/>
          </a:xfrm>
          <a:prstGeom prst="rect">
            <a:avLst/>
          </a:prstGeom>
        </p:spPr>
      </p:pic>
      <p:pic>
        <p:nvPicPr>
          <p:cNvPr id="16" name="Изображение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177" y="5484309"/>
            <a:ext cx="618983" cy="529706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1450810" y="1411985"/>
            <a:ext cx="1851921" cy="318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89" dirty="0">
                <a:latin typeface="Arial Black" panose="020B0A04020102020204" pitchFamily="34" charset="0"/>
              </a:rPr>
              <a:t>Пр-2582 от 29.12.2016</a:t>
            </a:r>
          </a:p>
          <a:p>
            <a:pPr lvl="0"/>
            <a:r>
              <a:rPr lang="ru-RU" sz="1089" dirty="0">
                <a:latin typeface="Arial Black" panose="020B0A04020102020204" pitchFamily="34" charset="0"/>
              </a:rPr>
              <a:t>Пр-2225 от 02.11.2017</a:t>
            </a:r>
          </a:p>
          <a:p>
            <a:pPr lvl="0"/>
            <a:r>
              <a:rPr lang="ru-RU" sz="1089" dirty="0">
                <a:latin typeface="Arial Black" panose="020B0A04020102020204" pitchFamily="34" charset="0"/>
              </a:rPr>
              <a:t> Пр-580 от 06.04.2018</a:t>
            </a:r>
          </a:p>
          <a:p>
            <a:pPr lvl="0"/>
            <a:r>
              <a:rPr lang="ru-RU" sz="1089" dirty="0">
                <a:latin typeface="Arial Black" panose="020B0A04020102020204" pitchFamily="34" charset="0"/>
              </a:rPr>
              <a:t>Поручения Президента РФ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464816" y="4743363"/>
            <a:ext cx="1851921" cy="2123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89" b="1" dirty="0">
                <a:latin typeface="Arial Black" panose="020B0A04020102020204" pitchFamily="34" charset="0"/>
              </a:rPr>
              <a:t>Протокол № 6 от 08.06.2017</a:t>
            </a:r>
          </a:p>
          <a:p>
            <a:pPr lvl="0"/>
            <a:r>
              <a:rPr lang="ru-RU" sz="1089" b="1" dirty="0">
                <a:latin typeface="Arial Black" panose="020B0A04020102020204" pitchFamily="34" charset="0"/>
              </a:rPr>
              <a:t>Поручения Заместителя Председателя Правительства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08654" y="5163573"/>
            <a:ext cx="7456423" cy="15565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5539" indent="-155539" algn="just">
              <a:buFont typeface="Wingdings" panose="05000000000000000000" pitchFamily="2" charset="2"/>
              <a:buChar char="Ø"/>
            </a:pPr>
            <a:r>
              <a:rPr lang="ru-RU" sz="117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компетенций и участников </a:t>
            </a:r>
            <a:r>
              <a:rPr lang="ru-RU" sz="117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 чемпионатов</a:t>
            </a:r>
          </a:p>
          <a:p>
            <a:pPr marL="155539" indent="-155539" algn="just">
              <a:buFont typeface="Wingdings" panose="05000000000000000000" pitchFamily="2" charset="2"/>
              <a:buChar char="Ø"/>
            </a:pPr>
            <a:r>
              <a:rPr lang="ru-RU" sz="117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участия всех студентов </a:t>
            </a:r>
            <a:r>
              <a:rPr lang="ru-RU" sz="117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образовательных организаций, обучающихся по профессиям (специальностям), соответствующим компетенциям </a:t>
            </a:r>
            <a:r>
              <a:rPr lang="ru-RU" sz="117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17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Россия, </a:t>
            </a:r>
            <a:r>
              <a:rPr lang="ru-RU" sz="117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чемпионатов </a:t>
            </a:r>
            <a:r>
              <a:rPr lang="ru-RU" sz="117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профессиональному мастерству по стандартам </a:t>
            </a:r>
            <a:r>
              <a:rPr lang="ru-RU" sz="117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endParaRPr lang="ru-RU" sz="11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16737" y="1155717"/>
            <a:ext cx="7456423" cy="40078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5539" indent="-155539" algn="just">
              <a:buFont typeface="Wingdings" panose="05000000000000000000" pitchFamily="2" charset="2"/>
              <a:buChar char="Ø"/>
            </a:pP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ежегодное повышение квалификации преподавателей (мастеров производственного обучения)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организаций, реализующих образовательные программы СПО, в том числе по 50 наиболее востребованным, новым и перспективным профессиям, с учетом стандартов </a:t>
            </a:r>
            <a:r>
              <a:rPr lang="ru-RU" sz="108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endParaRPr lang="ru-RU" sz="108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5539" indent="-155539" algn="just">
              <a:buFont typeface="Wingdings" panose="05000000000000000000" pitchFamily="2" charset="2"/>
              <a:buChar char="Ø"/>
            </a:pP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демонстрационного экзамена по стандартам </a:t>
            </a:r>
            <a:r>
              <a:rPr lang="ru-RU" sz="1089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 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государственной итоговой аттестации по образовательным программам СПО</a:t>
            </a:r>
          </a:p>
          <a:p>
            <a:pPr marL="155539" indent="-155539" algn="just">
              <a:buFont typeface="Wingdings" panose="05000000000000000000" pitchFamily="2" charset="2"/>
              <a:buChar char="Ø"/>
            </a:pP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 50 процентов доли организаций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реализуют образовательные программы СПО и в которых демонстрационный экзамен по стандартам </a:t>
            </a:r>
            <a:r>
              <a:rPr lang="ru-RU" sz="108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является одной из форм ГИА</a:t>
            </a:r>
          </a:p>
          <a:p>
            <a:pPr marL="155539" indent="-155539" algn="just">
              <a:buFont typeface="Wingdings" panose="05000000000000000000" pitchFamily="2" charset="2"/>
              <a:buChar char="Ø"/>
            </a:pP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специализированных центров компетенций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аккредитованных по стандартам </a:t>
            </a:r>
            <a:r>
              <a:rPr lang="ru-RU" sz="108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</a:t>
            </a:r>
          </a:p>
          <a:p>
            <a:pPr marL="155539" indent="-155539" algn="just">
              <a:buFont typeface="Wingdings" panose="05000000000000000000" pitchFamily="2" charset="2"/>
              <a:buChar char="Ø"/>
            </a:pP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МТБ ПОО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реализующих программы СПО в соответствии со стандартами </a:t>
            </a:r>
            <a:r>
              <a:rPr lang="ru-RU" sz="108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 </a:t>
            </a:r>
          </a:p>
          <a:p>
            <a:pPr marL="155539" indent="-155539" algn="just">
              <a:buFont typeface="Wingdings" panose="05000000000000000000" pitchFamily="2" charset="2"/>
              <a:buChar char="Ø"/>
            </a:pP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стандартов </a:t>
            </a:r>
            <a:r>
              <a:rPr lang="ru-RU" sz="1089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 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разработке и внедрении образовательных программ СПО</a:t>
            </a:r>
          </a:p>
          <a:p>
            <a:pPr marL="155539" indent="-155539" algn="just">
              <a:buFont typeface="Wingdings" panose="05000000000000000000" pitchFamily="2" charset="2"/>
              <a:buChar char="Ø"/>
            </a:pP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 поощрения победителей и призеров 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 и международных чемпионатов по профессиональному мастерству по стандартам </a:t>
            </a:r>
            <a:r>
              <a:rPr lang="ru-RU" sz="108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их </a:t>
            </a: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тренеров</a:t>
            </a:r>
            <a:endParaRPr lang="ru-RU" sz="108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5539" indent="-155539" algn="just">
              <a:buFont typeface="Wingdings" panose="05000000000000000000" pitchFamily="2" charset="2"/>
              <a:buChar char="Ø"/>
            </a:pP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системе СПО стандартов </a:t>
            </a:r>
            <a:r>
              <a:rPr lang="ru-RU" sz="1089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базовых принципов объективной оценки результатов подготовки рабочих кадров</a:t>
            </a:r>
          </a:p>
          <a:p>
            <a:pPr marL="155539" indent="-155539" algn="just">
              <a:buFont typeface="Wingdings" panose="05000000000000000000" pitchFamily="2" charset="2"/>
              <a:buChar char="Ø"/>
            </a:pP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ранней профориентации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(«Билет в будущее», соревнования для возрастной категории детей от 16 и моложе)</a:t>
            </a:r>
          </a:p>
          <a:p>
            <a:pPr marL="155539" indent="-155539" algn="just">
              <a:buFont typeface="Wingdings" panose="05000000000000000000" pitchFamily="2" charset="2"/>
              <a:buChar char="Ø"/>
            </a:pP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Центров опережающей подготовки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(ЦОП)</a:t>
            </a:r>
          </a:p>
          <a:p>
            <a:pPr marL="155539" indent="-155539" algn="just">
              <a:buFont typeface="Wingdings" panose="05000000000000000000" pitchFamily="2" charset="2"/>
              <a:buChar char="Ø"/>
            </a:pP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участия всех студентов 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образовательных организаций, обучающихся по профессиям (специальностям), соответствующим компетенциям </a:t>
            </a:r>
            <a:r>
              <a:rPr lang="ru-RU" sz="108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Россия, </a:t>
            </a:r>
            <a:r>
              <a:rPr lang="ru-RU" sz="108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чемпионатов </a:t>
            </a:r>
            <a:r>
              <a:rPr lang="ru-RU" sz="10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профессиональному мастерству по стандартам </a:t>
            </a:r>
            <a:r>
              <a:rPr lang="ru-RU" sz="108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endParaRPr lang="ru-RU" sz="108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 txBox="1"/>
          <p:nvPr/>
        </p:nvSpPr>
        <p:spPr>
          <a:xfrm>
            <a:off x="316568" y="1730936"/>
            <a:ext cx="2860989" cy="209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Ежегодное повышение квалификации преподавателей </a:t>
            </a:r>
            <a:b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(мастеров производственного обучения) </a:t>
            </a: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образовательных организаций, реализующих образовательные программы СПО, </a:t>
            </a:r>
            <a:b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том числе по 50 наиболее востребованным, новым </a:t>
            </a:r>
            <a:endParaRPr lang="en-US" sz="11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перспективным 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профессиям,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</a:t>
            </a: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учетом стандартов </a:t>
            </a:r>
            <a:r>
              <a:rPr lang="ru-RU" sz="11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Ворлдскиллс</a:t>
            </a:r>
            <a:endParaRPr lang="ru-RU" sz="11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endParaRPr lang="ru-RU" sz="5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endParaRPr lang="en-US" sz="500" b="1" i="1" dirty="0" smtClean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en-US" sz="1100" b="1" i="1" dirty="0" smtClean="0">
                <a:solidFill>
                  <a:srgbClr val="002060"/>
                </a:solidFill>
              </a:rPr>
              <a:t>&gt; </a:t>
            </a:r>
            <a:r>
              <a:rPr lang="ru-RU" sz="1100" b="1" i="1" dirty="0" smtClean="0">
                <a:solidFill>
                  <a:srgbClr val="002060"/>
                </a:solidFill>
              </a:rPr>
              <a:t>35 </a:t>
            </a:r>
            <a:r>
              <a:rPr lang="en-US" sz="1100" b="1" i="1" dirty="0" smtClean="0">
                <a:solidFill>
                  <a:srgbClr val="002060"/>
                </a:solidFill>
              </a:rPr>
              <a:t> </a:t>
            </a:r>
            <a:r>
              <a:rPr lang="ru-RU" sz="1100" b="1" i="1" dirty="0" smtClean="0">
                <a:solidFill>
                  <a:srgbClr val="002060"/>
                </a:solidFill>
              </a:rPr>
              <a:t>тыс</a:t>
            </a:r>
            <a:r>
              <a:rPr lang="ru-RU" sz="1100" b="1" i="1" dirty="0">
                <a:solidFill>
                  <a:srgbClr val="002060"/>
                </a:solidFill>
              </a:rPr>
              <a:t>. мастеров/экспертов – </a:t>
            </a:r>
            <a:r>
              <a:rPr lang="en-US" sz="1100" b="1" i="1" dirty="0" smtClean="0">
                <a:solidFill>
                  <a:srgbClr val="002060"/>
                </a:solidFill>
              </a:rPr>
              <a:t>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en-US" sz="1100" b="1" i="1" dirty="0" smtClean="0">
                <a:solidFill>
                  <a:srgbClr val="002060"/>
                </a:solidFill>
              </a:rPr>
              <a:t>         </a:t>
            </a:r>
            <a:r>
              <a:rPr lang="ru-RU" sz="1100" b="1" i="1" dirty="0" smtClean="0">
                <a:solidFill>
                  <a:srgbClr val="002060"/>
                </a:solidFill>
              </a:rPr>
              <a:t>регистрируемое </a:t>
            </a:r>
            <a:r>
              <a:rPr lang="ru-RU" sz="1100" b="1" i="1" dirty="0">
                <a:solidFill>
                  <a:srgbClr val="002060"/>
                </a:solidFill>
              </a:rPr>
              <a:t>сообщество </a:t>
            </a:r>
            <a:r>
              <a:rPr lang="en-US" sz="1100" b="1" i="1" dirty="0" smtClean="0">
                <a:solidFill>
                  <a:srgbClr val="002060"/>
                </a:solidFill>
              </a:rPr>
              <a:t>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en-US" sz="1100" b="1" i="1" dirty="0">
                <a:solidFill>
                  <a:srgbClr val="002060"/>
                </a:solidFill>
              </a:rPr>
              <a:t> </a:t>
            </a:r>
            <a:r>
              <a:rPr lang="en-US" sz="1100" b="1" i="1" dirty="0" smtClean="0">
                <a:solidFill>
                  <a:srgbClr val="002060"/>
                </a:solidFill>
              </a:rPr>
              <a:t>        </a:t>
            </a:r>
            <a:r>
              <a:rPr lang="ru-RU" sz="1100" b="1" i="1" dirty="0" smtClean="0">
                <a:solidFill>
                  <a:srgbClr val="002060"/>
                </a:solidFill>
              </a:rPr>
              <a:t>практиков</a:t>
            </a:r>
            <a:r>
              <a:rPr lang="ru-RU" sz="1100" b="1" i="1" dirty="0">
                <a:solidFill>
                  <a:srgbClr val="002060"/>
                </a:solidFill>
              </a:rPr>
              <a:t>;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en-US" sz="1100" b="1" i="1" dirty="0" smtClean="0">
                <a:solidFill>
                  <a:srgbClr val="002060"/>
                </a:solidFill>
              </a:rPr>
              <a:t>&gt; </a:t>
            </a:r>
            <a:r>
              <a:rPr lang="ru-RU" sz="1100" b="1" i="1" dirty="0" smtClean="0">
                <a:solidFill>
                  <a:srgbClr val="002060"/>
                </a:solidFill>
              </a:rPr>
              <a:t>17 </a:t>
            </a:r>
            <a:r>
              <a:rPr lang="ru-RU" sz="1100" b="1" i="1" dirty="0">
                <a:solidFill>
                  <a:srgbClr val="002060"/>
                </a:solidFill>
              </a:rPr>
              <a:t>тыс. мастеров/экспертов </a:t>
            </a:r>
            <a:r>
              <a:rPr lang="ru-RU" sz="1100" b="1" i="1" dirty="0" smtClean="0">
                <a:solidFill>
                  <a:srgbClr val="002060"/>
                </a:solidFill>
              </a:rPr>
              <a:t>–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en-US" sz="1100" b="1" i="1" dirty="0">
                <a:solidFill>
                  <a:srgbClr val="002060"/>
                </a:solidFill>
              </a:rPr>
              <a:t> </a:t>
            </a:r>
            <a:r>
              <a:rPr lang="en-US" sz="1100" b="1" i="1" dirty="0" smtClean="0">
                <a:solidFill>
                  <a:srgbClr val="002060"/>
                </a:solidFill>
              </a:rPr>
              <a:t>       </a:t>
            </a:r>
            <a:r>
              <a:rPr lang="ru-RU" sz="1100" b="1" i="1" dirty="0" smtClean="0">
                <a:solidFill>
                  <a:srgbClr val="002060"/>
                </a:solidFill>
              </a:rPr>
              <a:t>в </a:t>
            </a:r>
            <a:r>
              <a:rPr lang="ru-RU" sz="1100" b="1" i="1" dirty="0">
                <a:solidFill>
                  <a:srgbClr val="002060"/>
                </a:solidFill>
              </a:rPr>
              <a:t>активной организационной </a:t>
            </a:r>
            <a:r>
              <a:rPr lang="en-US" sz="1100" b="1" i="1" dirty="0" smtClean="0">
                <a:solidFill>
                  <a:srgbClr val="002060"/>
                </a:solidFill>
              </a:rPr>
              <a:t>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en-US" sz="1100" b="1" i="1" dirty="0" smtClean="0">
                <a:solidFill>
                  <a:srgbClr val="002060"/>
                </a:solidFill>
              </a:rPr>
              <a:t>        </a:t>
            </a:r>
            <a:r>
              <a:rPr lang="ru-RU" sz="1100" b="1" i="1" dirty="0" smtClean="0">
                <a:solidFill>
                  <a:srgbClr val="002060"/>
                </a:solidFill>
              </a:rPr>
              <a:t>позиции </a:t>
            </a:r>
            <a:r>
              <a:rPr lang="ru-RU" sz="1100" b="1" i="1" dirty="0">
                <a:solidFill>
                  <a:srgbClr val="002060"/>
                </a:solidFill>
              </a:rPr>
              <a:t>(главный эксперт, </a:t>
            </a:r>
            <a:r>
              <a:rPr lang="en-US" sz="1100" b="1" i="1" dirty="0" smtClean="0">
                <a:solidFill>
                  <a:srgbClr val="002060"/>
                </a:solidFill>
              </a:rPr>
              <a:t>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en-US" sz="1100" b="1" i="1" dirty="0" smtClean="0">
                <a:solidFill>
                  <a:srgbClr val="002060"/>
                </a:solidFill>
              </a:rPr>
              <a:t>        </a:t>
            </a:r>
            <a:r>
              <a:rPr lang="ru-RU" sz="1100" b="1" i="1" dirty="0" smtClean="0">
                <a:solidFill>
                  <a:srgbClr val="002060"/>
                </a:solidFill>
              </a:rPr>
              <a:t>зам</a:t>
            </a:r>
            <a:r>
              <a:rPr lang="en-US" sz="1100" b="1" i="1" dirty="0" smtClean="0">
                <a:solidFill>
                  <a:srgbClr val="002060"/>
                </a:solidFill>
              </a:rPr>
              <a:t>. </a:t>
            </a:r>
            <a:r>
              <a:rPr lang="ru-RU" sz="1100" b="1" i="1" dirty="0" smtClean="0">
                <a:solidFill>
                  <a:srgbClr val="002060"/>
                </a:solidFill>
              </a:rPr>
              <a:t>главного</a:t>
            </a:r>
            <a:r>
              <a:rPr lang="ru-RU" sz="1100" b="1" i="1" dirty="0">
                <a:solidFill>
                  <a:srgbClr val="002060"/>
                </a:solidFill>
              </a:rPr>
              <a:t>)</a:t>
            </a:r>
            <a:endParaRPr sz="1100" b="1" i="1" dirty="0">
              <a:solidFill>
                <a:srgbClr val="002060"/>
              </a:solidFill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3052899" y="1233179"/>
            <a:ext cx="2650066" cy="250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Внедрение демонстрационного экзамена по стандартам </a:t>
            </a:r>
            <a:r>
              <a:rPr lang="ru-RU" sz="11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Ворлдскиллс</a:t>
            </a:r>
            <a: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Россия </a:t>
            </a:r>
            <a:b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качестве государственной итоговой аттестации по образовательным программам 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СПО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endParaRPr lang="ru-RU" sz="1100" dirty="0" smtClean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endParaRPr lang="ru-RU"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endParaRPr lang="ru-RU" sz="1100" dirty="0" smtClean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endParaRPr lang="ru-RU" sz="5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endParaRPr lang="en-US" sz="1100" b="1" i="1" dirty="0" smtClean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en-US" sz="1100" b="1" i="1" dirty="0" smtClean="0">
                <a:solidFill>
                  <a:srgbClr val="002060"/>
                </a:solidFill>
              </a:rPr>
              <a:t>&gt; </a:t>
            </a:r>
            <a:r>
              <a:rPr lang="ru-RU" sz="1100" b="1" i="1" dirty="0" smtClean="0">
                <a:solidFill>
                  <a:srgbClr val="002060"/>
                </a:solidFill>
              </a:rPr>
              <a:t>30 </a:t>
            </a:r>
            <a:r>
              <a:rPr lang="en-US" sz="1100" b="1" i="1" dirty="0" smtClean="0">
                <a:solidFill>
                  <a:srgbClr val="002060"/>
                </a:solidFill>
              </a:rPr>
              <a:t>  </a:t>
            </a:r>
            <a:r>
              <a:rPr lang="ru-RU" sz="1100" b="1" i="1" dirty="0" smtClean="0">
                <a:solidFill>
                  <a:srgbClr val="002060"/>
                </a:solidFill>
              </a:rPr>
              <a:t>тыс</a:t>
            </a:r>
            <a:r>
              <a:rPr lang="ru-RU" sz="1100" b="1" i="1" dirty="0">
                <a:solidFill>
                  <a:srgbClr val="002060"/>
                </a:solidFill>
              </a:rPr>
              <a:t>. студентов прошли </a:t>
            </a:r>
            <a:r>
              <a:rPr lang="en-US" sz="1100" b="1" i="1" dirty="0" smtClean="0">
                <a:solidFill>
                  <a:srgbClr val="002060"/>
                </a:solidFill>
              </a:rPr>
              <a:t>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en-US" sz="1100" b="1" i="1" dirty="0" smtClean="0">
                <a:solidFill>
                  <a:srgbClr val="002060"/>
                </a:solidFill>
              </a:rPr>
              <a:t>          </a:t>
            </a:r>
            <a:r>
              <a:rPr lang="ru-RU" sz="1100" b="1" i="1" dirty="0" smtClean="0">
                <a:solidFill>
                  <a:srgbClr val="002060"/>
                </a:solidFill>
              </a:rPr>
              <a:t>демонстрационный </a:t>
            </a:r>
            <a:r>
              <a:rPr lang="ru-RU" sz="1100" b="1" i="1" dirty="0">
                <a:solidFill>
                  <a:srgbClr val="002060"/>
                </a:solidFill>
              </a:rPr>
              <a:t>экзамен;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ru-RU" sz="1100" b="1" i="1" dirty="0" smtClean="0">
                <a:solidFill>
                  <a:srgbClr val="002060"/>
                </a:solidFill>
              </a:rPr>
              <a:t>30% </a:t>
            </a:r>
            <a:r>
              <a:rPr lang="en-US" sz="1100" b="1" i="1" dirty="0" smtClean="0">
                <a:solidFill>
                  <a:srgbClr val="002060"/>
                </a:solidFill>
              </a:rPr>
              <a:t> </a:t>
            </a:r>
            <a:r>
              <a:rPr lang="ru-RU" sz="1100" b="1" i="1" dirty="0" smtClean="0">
                <a:solidFill>
                  <a:srgbClr val="002060"/>
                </a:solidFill>
              </a:rPr>
              <a:t>сдали</a:t>
            </a:r>
            <a:endParaRPr lang="ru-RU" sz="1100" i="1" dirty="0">
              <a:solidFill>
                <a:schemeClr val="dk1"/>
              </a:solidFill>
            </a:endParaRPr>
          </a:p>
        </p:txBody>
      </p:sp>
      <p:grpSp>
        <p:nvGrpSpPr>
          <p:cNvPr id="237" name="Google Shape;237;p22"/>
          <p:cNvGrpSpPr/>
          <p:nvPr/>
        </p:nvGrpSpPr>
        <p:grpSpPr>
          <a:xfrm>
            <a:off x="3177706" y="954014"/>
            <a:ext cx="436272" cy="475874"/>
            <a:chOff x="4473496" y="1190719"/>
            <a:chExt cx="627321" cy="797514"/>
          </a:xfrm>
        </p:grpSpPr>
        <p:sp>
          <p:nvSpPr>
            <p:cNvPr id="238" name="Google Shape;238;p22"/>
            <p:cNvSpPr/>
            <p:nvPr/>
          </p:nvSpPr>
          <p:spPr>
            <a:xfrm rot="10800000">
              <a:off x="4722286" y="1773548"/>
              <a:ext cx="129739" cy="214685"/>
            </a:xfrm>
            <a:prstGeom prst="triangle">
              <a:avLst>
                <a:gd name="adj" fmla="val 50000"/>
              </a:avLst>
            </a:prstGeom>
            <a:solidFill>
              <a:srgbClr val="79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9" name="Google Shape;239;p22" descr="ÐÐ¾ÑÐ¾Ð¶ÐµÐµ Ð¸Ð·Ð¾Ð±ÑÐ°Ð¶ÐµÐ½Ð¸Ð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3496" y="1190719"/>
              <a:ext cx="627321" cy="6273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p22"/>
          <p:cNvSpPr txBox="1"/>
          <p:nvPr/>
        </p:nvSpPr>
        <p:spPr>
          <a:xfrm>
            <a:off x="355632" y="4772037"/>
            <a:ext cx="2650066" cy="118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Создание специализированных центров компетенций, 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аккредитованных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</a:t>
            </a: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стандартам </a:t>
            </a:r>
            <a:r>
              <a:rPr lang="ru-RU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Ворлдскиллс</a:t>
            </a: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Россия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endParaRPr lang="ru-RU"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endParaRPr lang="en-US" sz="1100" b="1" dirty="0" smtClean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endParaRPr lang="en-US" sz="1100" b="1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endParaRPr lang="en-US" sz="1100" b="1" i="1" dirty="0" smtClean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ru-RU" sz="1100" b="1" i="1" dirty="0" smtClean="0">
                <a:solidFill>
                  <a:srgbClr val="002060"/>
                </a:solidFill>
              </a:rPr>
              <a:t>253 </a:t>
            </a:r>
            <a:r>
              <a:rPr lang="ru-RU" sz="1100" b="1" i="1" dirty="0">
                <a:solidFill>
                  <a:srgbClr val="002060"/>
                </a:solidFill>
              </a:rPr>
              <a:t>СЦК</a:t>
            </a:r>
            <a:endParaRPr sz="1100" b="1" i="1" dirty="0">
              <a:solidFill>
                <a:srgbClr val="002060"/>
              </a:solidFill>
            </a:endParaRPr>
          </a:p>
        </p:txBody>
      </p:sp>
      <p:grpSp>
        <p:nvGrpSpPr>
          <p:cNvPr id="241" name="Google Shape;241;p22"/>
          <p:cNvGrpSpPr/>
          <p:nvPr/>
        </p:nvGrpSpPr>
        <p:grpSpPr>
          <a:xfrm>
            <a:off x="473797" y="4200021"/>
            <a:ext cx="440167" cy="496579"/>
            <a:chOff x="7148454" y="1107755"/>
            <a:chExt cx="665792" cy="857558"/>
          </a:xfrm>
        </p:grpSpPr>
        <p:sp>
          <p:nvSpPr>
            <p:cNvPr id="242" name="Google Shape;242;p22"/>
            <p:cNvSpPr/>
            <p:nvPr/>
          </p:nvSpPr>
          <p:spPr>
            <a:xfrm rot="10800000">
              <a:off x="7415572" y="1759713"/>
              <a:ext cx="124249" cy="205600"/>
            </a:xfrm>
            <a:prstGeom prst="triangle">
              <a:avLst>
                <a:gd name="adj" fmla="val 50000"/>
              </a:avLst>
            </a:prstGeom>
            <a:solidFill>
              <a:srgbClr val="44B8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3" name="Google Shape;243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94939" y="1136194"/>
              <a:ext cx="572822" cy="5728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22"/>
            <p:cNvSpPr/>
            <p:nvPr/>
          </p:nvSpPr>
          <p:spPr>
            <a:xfrm>
              <a:off x="7148454" y="1107755"/>
              <a:ext cx="665792" cy="665792"/>
            </a:xfrm>
            <a:prstGeom prst="ellipse">
              <a:avLst/>
            </a:prstGeom>
            <a:noFill/>
            <a:ln w="41275" cap="flat" cmpd="sng">
              <a:solidFill>
                <a:srgbClr val="14A6E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22"/>
          <p:cNvSpPr txBox="1"/>
          <p:nvPr/>
        </p:nvSpPr>
        <p:spPr>
          <a:xfrm>
            <a:off x="9220486" y="1364246"/>
            <a:ext cx="2650066" cy="269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Чемпионатная линейка: </a:t>
            </a:r>
            <a:b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Национальный </a:t>
            </a: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чемпионат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11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Hi-Tech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Национальный </a:t>
            </a: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межвузовский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чемпионат</a:t>
            </a:r>
            <a:endParaRPr dirty="0" smtClean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Юниоры </a:t>
            </a:r>
            <a:r>
              <a:rPr lang="ru-RU" sz="11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WorldSkills</a:t>
            </a:r>
            <a:endParaRPr dirty="0" smtClean="0"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Навыки </a:t>
            </a: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Мудрых 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50+</a:t>
            </a:r>
            <a:endParaRPr lang="ru-RU" sz="1100" dirty="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11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lang="ru-RU" dirty="0"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-RU" sz="11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Logistic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lang="ru-RU" sz="11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ru-RU" sz="1100" dirty="0" smtClean="0">
              <a:solidFill>
                <a:schemeClr val="dk1"/>
              </a:solidFill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ru-RU" sz="1100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100" b="1" i="1" dirty="0" smtClean="0">
                <a:solidFill>
                  <a:srgbClr val="002060"/>
                </a:solidFill>
              </a:rPr>
              <a:t>&gt; 15 </a:t>
            </a:r>
            <a:r>
              <a:rPr lang="ru-RU" sz="1100" b="1" i="1" dirty="0">
                <a:solidFill>
                  <a:srgbClr val="002060"/>
                </a:solidFill>
              </a:rPr>
              <a:t>тыс. конкурсантов </a:t>
            </a:r>
            <a:r>
              <a:rPr lang="en-US" sz="1100" b="1" i="1" dirty="0" smtClean="0">
                <a:solidFill>
                  <a:srgbClr val="002060"/>
                </a:solidFill>
              </a:rPr>
              <a:t>     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100" b="1" i="1" dirty="0" smtClean="0">
                <a:solidFill>
                  <a:srgbClr val="002060"/>
                </a:solidFill>
              </a:rPr>
              <a:t>        </a:t>
            </a:r>
            <a:r>
              <a:rPr lang="ru-RU" sz="1100" b="1" i="1" dirty="0" err="1" smtClean="0">
                <a:solidFill>
                  <a:srgbClr val="002060"/>
                </a:solidFill>
              </a:rPr>
              <a:t>регчемпионатов</a:t>
            </a:r>
            <a:r>
              <a:rPr lang="ru-RU" sz="1100" b="1" i="1" dirty="0">
                <a:solidFill>
                  <a:srgbClr val="002060"/>
                </a:solidFill>
              </a:rPr>
              <a:t>;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100" b="1" i="1" dirty="0">
                <a:solidFill>
                  <a:srgbClr val="002060"/>
                </a:solidFill>
              </a:rPr>
              <a:t>&gt; </a:t>
            </a:r>
            <a:r>
              <a:rPr lang="ru-RU" sz="1100" b="1" i="1" dirty="0">
                <a:solidFill>
                  <a:srgbClr val="002060"/>
                </a:solidFill>
              </a:rPr>
              <a:t>6 </a:t>
            </a:r>
            <a:r>
              <a:rPr lang="en-US" sz="1100" b="1" i="1" dirty="0" smtClean="0">
                <a:solidFill>
                  <a:srgbClr val="002060"/>
                </a:solidFill>
              </a:rPr>
              <a:t> </a:t>
            </a:r>
            <a:r>
              <a:rPr lang="ru-RU" sz="1100" b="1" i="1" dirty="0" smtClean="0">
                <a:solidFill>
                  <a:srgbClr val="002060"/>
                </a:solidFill>
              </a:rPr>
              <a:t>тыс</a:t>
            </a:r>
            <a:r>
              <a:rPr lang="ru-RU" sz="1100" b="1" i="1" dirty="0">
                <a:solidFill>
                  <a:srgbClr val="002060"/>
                </a:solidFill>
              </a:rPr>
              <a:t>. </a:t>
            </a:r>
            <a:r>
              <a:rPr lang="ru-RU" sz="1100" b="1" i="1" dirty="0" err="1">
                <a:solidFill>
                  <a:srgbClr val="002060"/>
                </a:solidFill>
              </a:rPr>
              <a:t>ВУЗовских</a:t>
            </a:r>
            <a:r>
              <a:rPr lang="ru-RU" sz="1100" b="1" i="1" dirty="0">
                <a:solidFill>
                  <a:srgbClr val="002060"/>
                </a:solidFill>
              </a:rPr>
              <a:t>;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100" b="1" i="1" dirty="0">
                <a:solidFill>
                  <a:srgbClr val="002060"/>
                </a:solidFill>
              </a:rPr>
              <a:t>&gt; 3 </a:t>
            </a:r>
            <a:r>
              <a:rPr lang="en-US" sz="1100" b="1" i="1" dirty="0" smtClean="0">
                <a:solidFill>
                  <a:srgbClr val="002060"/>
                </a:solidFill>
              </a:rPr>
              <a:t> </a:t>
            </a:r>
            <a:r>
              <a:rPr lang="ru-RU" sz="1100" b="1" i="1" dirty="0" smtClean="0">
                <a:solidFill>
                  <a:srgbClr val="002060"/>
                </a:solidFill>
              </a:rPr>
              <a:t>тыс</a:t>
            </a:r>
            <a:r>
              <a:rPr lang="ru-RU" sz="1100" b="1" i="1" dirty="0">
                <a:solidFill>
                  <a:srgbClr val="002060"/>
                </a:solidFill>
              </a:rPr>
              <a:t>. </a:t>
            </a:r>
            <a:r>
              <a:rPr lang="en-US" sz="1100" b="1" i="1" dirty="0">
                <a:solidFill>
                  <a:srgbClr val="002060"/>
                </a:solidFill>
              </a:rPr>
              <a:t>WS </a:t>
            </a:r>
            <a:r>
              <a:rPr lang="en-US" sz="1100" b="1" i="1" dirty="0" smtClean="0">
                <a:solidFill>
                  <a:srgbClr val="002060"/>
                </a:solidFill>
              </a:rPr>
              <a:t>Hi-tech</a:t>
            </a:r>
            <a:r>
              <a:rPr lang="ru-RU" sz="1100" b="1" i="1" dirty="0" smtClean="0">
                <a:solidFill>
                  <a:srgbClr val="002060"/>
                </a:solidFill>
              </a:rPr>
              <a:t>, 20% </a:t>
            </a:r>
            <a:r>
              <a:rPr lang="ru-RU" sz="800" b="1" i="1" dirty="0" smtClean="0">
                <a:solidFill>
                  <a:srgbClr val="002060"/>
                </a:solidFill>
              </a:rPr>
              <a:t>иностранцы</a:t>
            </a:r>
            <a:endParaRPr lang="ru-RU" sz="800" b="1" i="1" dirty="0">
              <a:solidFill>
                <a:srgbClr val="002060"/>
              </a:solidFill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100" b="1" i="1" dirty="0">
                <a:solidFill>
                  <a:srgbClr val="002060"/>
                </a:solidFill>
              </a:rPr>
              <a:t>&gt; 65 </a:t>
            </a:r>
            <a:r>
              <a:rPr lang="ru-RU" sz="1100" b="1" i="1" dirty="0">
                <a:solidFill>
                  <a:srgbClr val="002060"/>
                </a:solidFill>
              </a:rPr>
              <a:t>тыс. </a:t>
            </a:r>
            <a:r>
              <a:rPr lang="en-US" sz="1100" b="1" i="1" dirty="0" err="1">
                <a:solidFill>
                  <a:srgbClr val="002060"/>
                </a:solidFill>
              </a:rPr>
              <a:t>DigitalSkills</a:t>
            </a:r>
            <a:r>
              <a:rPr lang="ru-RU" sz="1100" b="1" i="1" dirty="0">
                <a:solidFill>
                  <a:srgbClr val="002060"/>
                </a:solidFill>
              </a:rPr>
              <a:t>;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100" b="1" i="1" dirty="0">
                <a:solidFill>
                  <a:srgbClr val="002060"/>
                </a:solidFill>
              </a:rPr>
              <a:t>&gt; 3 </a:t>
            </a:r>
            <a:r>
              <a:rPr lang="ru-RU" sz="1100" b="1" i="1" dirty="0">
                <a:solidFill>
                  <a:srgbClr val="002060"/>
                </a:solidFill>
              </a:rPr>
              <a:t>тыс. </a:t>
            </a:r>
            <a:r>
              <a:rPr lang="ru-RU" sz="1100" b="1" i="1" dirty="0" smtClean="0">
                <a:solidFill>
                  <a:srgbClr val="002060"/>
                </a:solidFill>
              </a:rPr>
              <a:t>юниоров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  <p:sp>
        <p:nvSpPr>
          <p:cNvPr id="246" name="Google Shape;246;p22"/>
          <p:cNvSpPr txBox="1"/>
          <p:nvPr/>
        </p:nvSpPr>
        <p:spPr>
          <a:xfrm>
            <a:off x="5990057" y="1801166"/>
            <a:ext cx="3206243" cy="1226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Создание центров опережающей профессиональной подготовки, </a:t>
            </a:r>
            <a:b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агрегирования ресурсов региона нацеленных на профессиональную ориентацию, ускоренного профессионального обучения, подготовки, переподготовки, повышения квалификации всех категорий граждан по наиболее востребованным, 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новым</a:t>
            </a:r>
            <a:r>
              <a:rPr lang="en-US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перспективным </a:t>
            </a: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профессиям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ru-RU" sz="11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компетенциям на уровне, соответствующем стандартам </a:t>
            </a:r>
            <a:r>
              <a:rPr lang="ru-RU" sz="11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Ворлдскиллс</a:t>
            </a:r>
            <a:endParaRPr lang="ru-RU" sz="11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endParaRPr lang="ru-RU"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endParaRPr dirty="0"/>
          </a:p>
        </p:txBody>
      </p:sp>
      <p:sp>
        <p:nvSpPr>
          <p:cNvPr id="247" name="Google Shape;247;p22"/>
          <p:cNvSpPr/>
          <p:nvPr/>
        </p:nvSpPr>
        <p:spPr>
          <a:xfrm rot="10800000">
            <a:off x="6395215" y="4534521"/>
            <a:ext cx="85431" cy="107343"/>
          </a:xfrm>
          <a:prstGeom prst="triangle">
            <a:avLst>
              <a:gd name="adj" fmla="val 50000"/>
            </a:avLst>
          </a:prstGeom>
          <a:solidFill>
            <a:srgbClr val="2743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22"/>
          <p:cNvGrpSpPr/>
          <p:nvPr/>
        </p:nvGrpSpPr>
        <p:grpSpPr>
          <a:xfrm>
            <a:off x="6424176" y="4191450"/>
            <a:ext cx="203869" cy="170443"/>
            <a:chOff x="9276847" y="4476237"/>
            <a:chExt cx="944179" cy="1056836"/>
          </a:xfrm>
        </p:grpSpPr>
        <p:sp>
          <p:nvSpPr>
            <p:cNvPr id="249" name="Google Shape;249;p22"/>
            <p:cNvSpPr/>
            <p:nvPr/>
          </p:nvSpPr>
          <p:spPr>
            <a:xfrm>
              <a:off x="9366258" y="5198677"/>
              <a:ext cx="371949" cy="253927"/>
            </a:xfrm>
            <a:custGeom>
              <a:avLst/>
              <a:gdLst/>
              <a:ahLst/>
              <a:cxnLst/>
              <a:rect l="l" t="t" r="r" b="b"/>
              <a:pathLst>
                <a:path w="346" h="237" extrusionOk="0">
                  <a:moveTo>
                    <a:pt x="4" y="27"/>
                  </a:moveTo>
                  <a:lnTo>
                    <a:pt x="4" y="27"/>
                  </a:lnTo>
                  <a:cubicBezTo>
                    <a:pt x="15" y="42"/>
                    <a:pt x="49" y="86"/>
                    <a:pt x="114" y="134"/>
                  </a:cubicBezTo>
                  <a:cubicBezTo>
                    <a:pt x="43" y="86"/>
                    <a:pt x="13" y="42"/>
                    <a:pt x="4" y="27"/>
                  </a:cubicBezTo>
                  <a:close/>
                  <a:moveTo>
                    <a:pt x="307" y="220"/>
                  </a:moveTo>
                  <a:lnTo>
                    <a:pt x="307" y="220"/>
                  </a:lnTo>
                  <a:cubicBezTo>
                    <a:pt x="307" y="220"/>
                    <a:pt x="237" y="188"/>
                    <a:pt x="185" y="141"/>
                  </a:cubicBezTo>
                  <a:cubicBezTo>
                    <a:pt x="185" y="141"/>
                    <a:pt x="215" y="161"/>
                    <a:pt x="245" y="175"/>
                  </a:cubicBezTo>
                  <a:cubicBezTo>
                    <a:pt x="245" y="175"/>
                    <a:pt x="296" y="201"/>
                    <a:pt x="346" y="215"/>
                  </a:cubicBezTo>
                  <a:cubicBezTo>
                    <a:pt x="346" y="215"/>
                    <a:pt x="329" y="210"/>
                    <a:pt x="312" y="199"/>
                  </a:cubicBezTo>
                  <a:cubicBezTo>
                    <a:pt x="312" y="199"/>
                    <a:pt x="218" y="147"/>
                    <a:pt x="214" y="139"/>
                  </a:cubicBezTo>
                  <a:cubicBezTo>
                    <a:pt x="214" y="139"/>
                    <a:pt x="251" y="160"/>
                    <a:pt x="255" y="162"/>
                  </a:cubicBezTo>
                  <a:cubicBezTo>
                    <a:pt x="255" y="162"/>
                    <a:pt x="264" y="167"/>
                    <a:pt x="266" y="169"/>
                  </a:cubicBezTo>
                  <a:cubicBezTo>
                    <a:pt x="266" y="169"/>
                    <a:pt x="266" y="167"/>
                    <a:pt x="259" y="164"/>
                  </a:cubicBezTo>
                  <a:cubicBezTo>
                    <a:pt x="259" y="164"/>
                    <a:pt x="216" y="138"/>
                    <a:pt x="206" y="131"/>
                  </a:cubicBezTo>
                  <a:cubicBezTo>
                    <a:pt x="206" y="131"/>
                    <a:pt x="131" y="88"/>
                    <a:pt x="75" y="0"/>
                  </a:cubicBezTo>
                  <a:cubicBezTo>
                    <a:pt x="75" y="0"/>
                    <a:pt x="52" y="0"/>
                    <a:pt x="40" y="13"/>
                  </a:cubicBezTo>
                  <a:cubicBezTo>
                    <a:pt x="40" y="13"/>
                    <a:pt x="34" y="21"/>
                    <a:pt x="5" y="20"/>
                  </a:cubicBezTo>
                  <a:cubicBezTo>
                    <a:pt x="5" y="20"/>
                    <a:pt x="64" y="103"/>
                    <a:pt x="141" y="149"/>
                  </a:cubicBezTo>
                  <a:cubicBezTo>
                    <a:pt x="141" y="149"/>
                    <a:pt x="171" y="168"/>
                    <a:pt x="216" y="192"/>
                  </a:cubicBezTo>
                  <a:cubicBezTo>
                    <a:pt x="179" y="175"/>
                    <a:pt x="148" y="157"/>
                    <a:pt x="122" y="140"/>
                  </a:cubicBezTo>
                  <a:cubicBezTo>
                    <a:pt x="46" y="85"/>
                    <a:pt x="9" y="34"/>
                    <a:pt x="2" y="23"/>
                  </a:cubicBez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29" y="82"/>
                    <a:pt x="132" y="147"/>
                  </a:cubicBezTo>
                  <a:cubicBezTo>
                    <a:pt x="176" y="178"/>
                    <a:pt x="233" y="210"/>
                    <a:pt x="305" y="237"/>
                  </a:cubicBezTo>
                  <a:cubicBezTo>
                    <a:pt x="305" y="237"/>
                    <a:pt x="305" y="237"/>
                    <a:pt x="305" y="237"/>
                  </a:cubicBezTo>
                  <a:lnTo>
                    <a:pt x="305" y="236"/>
                  </a:lnTo>
                  <a:cubicBezTo>
                    <a:pt x="237" y="211"/>
                    <a:pt x="182" y="181"/>
                    <a:pt x="139" y="151"/>
                  </a:cubicBezTo>
                  <a:cubicBezTo>
                    <a:pt x="164" y="168"/>
                    <a:pt x="195" y="184"/>
                    <a:pt x="230" y="199"/>
                  </a:cubicBezTo>
                  <a:cubicBezTo>
                    <a:pt x="253" y="211"/>
                    <a:pt x="278" y="223"/>
                    <a:pt x="305" y="235"/>
                  </a:cubicBezTo>
                  <a:cubicBezTo>
                    <a:pt x="305" y="235"/>
                    <a:pt x="299" y="232"/>
                    <a:pt x="291" y="222"/>
                  </a:cubicBezTo>
                  <a:cubicBezTo>
                    <a:pt x="291" y="222"/>
                    <a:pt x="301" y="226"/>
                    <a:pt x="307" y="228"/>
                  </a:cubicBezTo>
                  <a:cubicBezTo>
                    <a:pt x="307" y="228"/>
                    <a:pt x="303" y="227"/>
                    <a:pt x="299" y="221"/>
                  </a:cubicBezTo>
                  <a:cubicBezTo>
                    <a:pt x="299" y="221"/>
                    <a:pt x="325" y="231"/>
                    <a:pt x="330" y="232"/>
                  </a:cubicBezTo>
                  <a:cubicBezTo>
                    <a:pt x="330" y="232"/>
                    <a:pt x="318" y="226"/>
                    <a:pt x="307" y="220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9343011" y="4898256"/>
              <a:ext cx="209222" cy="105504"/>
            </a:xfrm>
            <a:custGeom>
              <a:avLst/>
              <a:gdLst/>
              <a:ahLst/>
              <a:cxnLst/>
              <a:rect l="l" t="t" r="r" b="b"/>
              <a:pathLst>
                <a:path w="195" h="98" extrusionOk="0">
                  <a:moveTo>
                    <a:pt x="194" y="97"/>
                  </a:moveTo>
                  <a:lnTo>
                    <a:pt x="194" y="97"/>
                  </a:lnTo>
                  <a:cubicBezTo>
                    <a:pt x="194" y="97"/>
                    <a:pt x="194" y="97"/>
                    <a:pt x="195" y="97"/>
                  </a:cubicBezTo>
                  <a:cubicBezTo>
                    <a:pt x="186" y="90"/>
                    <a:pt x="178" y="84"/>
                    <a:pt x="170" y="78"/>
                  </a:cubicBezTo>
                  <a:cubicBezTo>
                    <a:pt x="91" y="23"/>
                    <a:pt x="19" y="4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80" y="25"/>
                    <a:pt x="166" y="81"/>
                  </a:cubicBezTo>
                  <a:cubicBezTo>
                    <a:pt x="174" y="86"/>
                    <a:pt x="182" y="92"/>
                    <a:pt x="191" y="98"/>
                  </a:cubicBezTo>
                  <a:cubicBezTo>
                    <a:pt x="191" y="98"/>
                    <a:pt x="191" y="98"/>
                    <a:pt x="192" y="98"/>
                  </a:cubicBezTo>
                  <a:cubicBezTo>
                    <a:pt x="183" y="92"/>
                    <a:pt x="175" y="86"/>
                    <a:pt x="166" y="80"/>
                  </a:cubicBezTo>
                  <a:cubicBezTo>
                    <a:pt x="95" y="34"/>
                    <a:pt x="29" y="9"/>
                    <a:pt x="8" y="2"/>
                  </a:cubicBezTo>
                  <a:cubicBezTo>
                    <a:pt x="29" y="8"/>
                    <a:pt x="96" y="27"/>
                    <a:pt x="169" y="78"/>
                  </a:cubicBezTo>
                  <a:cubicBezTo>
                    <a:pt x="177" y="84"/>
                    <a:pt x="186" y="90"/>
                    <a:pt x="194" y="97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10061874" y="5041314"/>
              <a:ext cx="3576" cy="17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0" y="0"/>
                  </a:ln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10160226" y="5170065"/>
              <a:ext cx="16095" cy="60799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8" y="21"/>
                    <a:pt x="12" y="41"/>
                    <a:pt x="15" y="57"/>
                  </a:cubicBezTo>
                  <a:cubicBezTo>
                    <a:pt x="12" y="38"/>
                    <a:pt x="8" y="19"/>
                    <a:pt x="0" y="1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10058298" y="5043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2"/>
            <p:cNvSpPr/>
            <p:nvPr/>
          </p:nvSpPr>
          <p:spPr>
            <a:xfrm>
              <a:off x="9550444" y="5001973"/>
              <a:ext cx="5365" cy="1788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3" y="2"/>
                  </a:moveTo>
                  <a:lnTo>
                    <a:pt x="3" y="2"/>
                  </a:ln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9548656" y="5003761"/>
              <a:ext cx="3576" cy="3576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2"/>
                  </a:moveTo>
                  <a:lnTo>
                    <a:pt x="4" y="2"/>
                  </a:ln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10056509" y="5043101"/>
              <a:ext cx="1789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10056509" y="5041314"/>
              <a:ext cx="0" cy="17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10065451" y="5043101"/>
              <a:ext cx="1789" cy="1788"/>
            </a:xfrm>
            <a:prstGeom prst="rect">
              <a:avLst/>
            </a:pr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10056509" y="5037737"/>
              <a:ext cx="1789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10090486" y="5069925"/>
              <a:ext cx="16095" cy="17882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0" y="11"/>
                    <a:pt x="15" y="16"/>
                  </a:cubicBezTo>
                  <a:cubicBezTo>
                    <a:pt x="14" y="15"/>
                    <a:pt x="12" y="13"/>
                    <a:pt x="11" y="11"/>
                  </a:cubicBezTo>
                  <a:cubicBezTo>
                    <a:pt x="7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10085120" y="5064560"/>
              <a:ext cx="5365" cy="5364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3" y="3"/>
                    <a:pt x="5" y="5"/>
                  </a:cubicBezTo>
                  <a:cubicBezTo>
                    <a:pt x="4" y="4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9276847" y="4903620"/>
              <a:ext cx="765357" cy="561500"/>
            </a:xfrm>
            <a:custGeom>
              <a:avLst/>
              <a:gdLst/>
              <a:ahLst/>
              <a:cxnLst/>
              <a:rect l="l" t="t" r="r" b="b"/>
              <a:pathLst>
                <a:path w="712" h="523" extrusionOk="0">
                  <a:moveTo>
                    <a:pt x="555" y="212"/>
                  </a:moveTo>
                  <a:lnTo>
                    <a:pt x="555" y="212"/>
                  </a:lnTo>
                  <a:cubicBezTo>
                    <a:pt x="555" y="212"/>
                    <a:pt x="555" y="212"/>
                    <a:pt x="555" y="212"/>
                  </a:cubicBezTo>
                  <a:lnTo>
                    <a:pt x="555" y="212"/>
                  </a:lnTo>
                  <a:cubicBezTo>
                    <a:pt x="555" y="212"/>
                    <a:pt x="554" y="208"/>
                    <a:pt x="553" y="202"/>
                  </a:cubicBezTo>
                  <a:cubicBezTo>
                    <a:pt x="553" y="202"/>
                    <a:pt x="553" y="202"/>
                    <a:pt x="553" y="202"/>
                  </a:cubicBezTo>
                  <a:cubicBezTo>
                    <a:pt x="555" y="208"/>
                    <a:pt x="555" y="212"/>
                    <a:pt x="555" y="212"/>
                  </a:cubicBezTo>
                  <a:close/>
                  <a:moveTo>
                    <a:pt x="349" y="188"/>
                  </a:moveTo>
                  <a:lnTo>
                    <a:pt x="349" y="188"/>
                  </a:lnTo>
                  <a:cubicBezTo>
                    <a:pt x="338" y="175"/>
                    <a:pt x="324" y="159"/>
                    <a:pt x="305" y="142"/>
                  </a:cubicBezTo>
                  <a:cubicBezTo>
                    <a:pt x="307" y="142"/>
                    <a:pt x="309" y="143"/>
                    <a:pt x="311" y="143"/>
                  </a:cubicBezTo>
                  <a:cubicBezTo>
                    <a:pt x="324" y="157"/>
                    <a:pt x="337" y="171"/>
                    <a:pt x="349" y="188"/>
                  </a:cubicBezTo>
                  <a:close/>
                  <a:moveTo>
                    <a:pt x="711" y="299"/>
                  </a:moveTo>
                  <a:lnTo>
                    <a:pt x="711" y="299"/>
                  </a:lnTo>
                  <a:cubicBezTo>
                    <a:pt x="709" y="297"/>
                    <a:pt x="707" y="295"/>
                    <a:pt x="706" y="292"/>
                  </a:cubicBezTo>
                  <a:cubicBezTo>
                    <a:pt x="705" y="292"/>
                    <a:pt x="705" y="292"/>
                    <a:pt x="705" y="291"/>
                  </a:cubicBezTo>
                  <a:cubicBezTo>
                    <a:pt x="705" y="291"/>
                    <a:pt x="704" y="291"/>
                    <a:pt x="704" y="290"/>
                  </a:cubicBezTo>
                  <a:cubicBezTo>
                    <a:pt x="698" y="282"/>
                    <a:pt x="690" y="275"/>
                    <a:pt x="682" y="268"/>
                  </a:cubicBezTo>
                  <a:cubicBezTo>
                    <a:pt x="680" y="266"/>
                    <a:pt x="679" y="265"/>
                    <a:pt x="677" y="263"/>
                  </a:cubicBezTo>
                  <a:cubicBezTo>
                    <a:pt x="664" y="253"/>
                    <a:pt x="650" y="243"/>
                    <a:pt x="637" y="236"/>
                  </a:cubicBezTo>
                  <a:cubicBezTo>
                    <a:pt x="606" y="218"/>
                    <a:pt x="580" y="209"/>
                    <a:pt x="580" y="209"/>
                  </a:cubicBezTo>
                  <a:lnTo>
                    <a:pt x="579" y="209"/>
                  </a:lnTo>
                  <a:lnTo>
                    <a:pt x="579" y="209"/>
                  </a:lnTo>
                  <a:cubicBezTo>
                    <a:pt x="573" y="206"/>
                    <a:pt x="566" y="203"/>
                    <a:pt x="559" y="200"/>
                  </a:cubicBezTo>
                  <a:cubicBezTo>
                    <a:pt x="558" y="200"/>
                    <a:pt x="558" y="200"/>
                    <a:pt x="557" y="200"/>
                  </a:cubicBezTo>
                  <a:cubicBezTo>
                    <a:pt x="556" y="199"/>
                    <a:pt x="555" y="199"/>
                    <a:pt x="554" y="198"/>
                  </a:cubicBezTo>
                  <a:cubicBezTo>
                    <a:pt x="553" y="198"/>
                    <a:pt x="553" y="198"/>
                    <a:pt x="553" y="198"/>
                  </a:cubicBezTo>
                  <a:cubicBezTo>
                    <a:pt x="552" y="198"/>
                    <a:pt x="552" y="198"/>
                    <a:pt x="552" y="198"/>
                  </a:cubicBezTo>
                  <a:cubicBezTo>
                    <a:pt x="551" y="197"/>
                    <a:pt x="551" y="197"/>
                    <a:pt x="550" y="197"/>
                  </a:cubicBezTo>
                  <a:cubicBezTo>
                    <a:pt x="549" y="196"/>
                    <a:pt x="547" y="196"/>
                    <a:pt x="546" y="195"/>
                  </a:cubicBezTo>
                  <a:cubicBezTo>
                    <a:pt x="535" y="192"/>
                    <a:pt x="522" y="188"/>
                    <a:pt x="509" y="184"/>
                  </a:cubicBezTo>
                  <a:cubicBezTo>
                    <a:pt x="506" y="183"/>
                    <a:pt x="504" y="182"/>
                    <a:pt x="501" y="181"/>
                  </a:cubicBezTo>
                  <a:cubicBezTo>
                    <a:pt x="481" y="176"/>
                    <a:pt x="461" y="171"/>
                    <a:pt x="440" y="166"/>
                  </a:cubicBezTo>
                  <a:cubicBezTo>
                    <a:pt x="395" y="155"/>
                    <a:pt x="349" y="146"/>
                    <a:pt x="309" y="139"/>
                  </a:cubicBezTo>
                  <a:cubicBezTo>
                    <a:pt x="309" y="139"/>
                    <a:pt x="308" y="139"/>
                    <a:pt x="308" y="139"/>
                  </a:cubicBezTo>
                  <a:cubicBezTo>
                    <a:pt x="307" y="139"/>
                    <a:pt x="307" y="139"/>
                    <a:pt x="307" y="139"/>
                  </a:cubicBezTo>
                  <a:cubicBezTo>
                    <a:pt x="304" y="138"/>
                    <a:pt x="302" y="138"/>
                    <a:pt x="300" y="137"/>
                  </a:cubicBezTo>
                  <a:cubicBezTo>
                    <a:pt x="246" y="127"/>
                    <a:pt x="207" y="122"/>
                    <a:pt x="206" y="121"/>
                  </a:cubicBezTo>
                  <a:lnTo>
                    <a:pt x="191" y="119"/>
                  </a:lnTo>
                  <a:lnTo>
                    <a:pt x="205" y="114"/>
                  </a:lnTo>
                  <a:cubicBezTo>
                    <a:pt x="222" y="108"/>
                    <a:pt x="237" y="103"/>
                    <a:pt x="250" y="98"/>
                  </a:cubicBezTo>
                  <a:cubicBezTo>
                    <a:pt x="249" y="97"/>
                    <a:pt x="248" y="96"/>
                    <a:pt x="247" y="95"/>
                  </a:cubicBezTo>
                  <a:cubicBezTo>
                    <a:pt x="198" y="60"/>
                    <a:pt x="134" y="25"/>
                    <a:pt x="52" y="0"/>
                  </a:cubicBezTo>
                  <a:cubicBezTo>
                    <a:pt x="52" y="0"/>
                    <a:pt x="26" y="15"/>
                    <a:pt x="31" y="39"/>
                  </a:cubicBezTo>
                  <a:cubicBezTo>
                    <a:pt x="31" y="39"/>
                    <a:pt x="30" y="69"/>
                    <a:pt x="0" y="78"/>
                  </a:cubicBezTo>
                  <a:cubicBezTo>
                    <a:pt x="0" y="78"/>
                    <a:pt x="190" y="121"/>
                    <a:pt x="291" y="225"/>
                  </a:cubicBezTo>
                  <a:cubicBezTo>
                    <a:pt x="291" y="225"/>
                    <a:pt x="387" y="307"/>
                    <a:pt x="427" y="472"/>
                  </a:cubicBezTo>
                  <a:cubicBezTo>
                    <a:pt x="427" y="472"/>
                    <a:pt x="428" y="458"/>
                    <a:pt x="426" y="442"/>
                  </a:cubicBezTo>
                  <a:cubicBezTo>
                    <a:pt x="426" y="442"/>
                    <a:pt x="433" y="457"/>
                    <a:pt x="437" y="471"/>
                  </a:cubicBezTo>
                  <a:cubicBezTo>
                    <a:pt x="437" y="471"/>
                    <a:pt x="437" y="461"/>
                    <a:pt x="435" y="454"/>
                  </a:cubicBezTo>
                  <a:cubicBezTo>
                    <a:pt x="435" y="454"/>
                    <a:pt x="446" y="480"/>
                    <a:pt x="450" y="503"/>
                  </a:cubicBezTo>
                  <a:cubicBezTo>
                    <a:pt x="450" y="503"/>
                    <a:pt x="434" y="376"/>
                    <a:pt x="367" y="261"/>
                  </a:cubicBezTo>
                  <a:cubicBezTo>
                    <a:pt x="367" y="261"/>
                    <a:pt x="416" y="280"/>
                    <a:pt x="471" y="487"/>
                  </a:cubicBezTo>
                  <a:cubicBezTo>
                    <a:pt x="471" y="487"/>
                    <a:pt x="447" y="314"/>
                    <a:pt x="374" y="220"/>
                  </a:cubicBezTo>
                  <a:cubicBezTo>
                    <a:pt x="374" y="220"/>
                    <a:pt x="367" y="210"/>
                    <a:pt x="353" y="192"/>
                  </a:cubicBezTo>
                  <a:cubicBezTo>
                    <a:pt x="340" y="174"/>
                    <a:pt x="326" y="158"/>
                    <a:pt x="312" y="143"/>
                  </a:cubicBezTo>
                  <a:cubicBezTo>
                    <a:pt x="312" y="143"/>
                    <a:pt x="312" y="143"/>
                    <a:pt x="313" y="143"/>
                  </a:cubicBezTo>
                  <a:cubicBezTo>
                    <a:pt x="368" y="196"/>
                    <a:pt x="420" y="266"/>
                    <a:pt x="443" y="356"/>
                  </a:cubicBezTo>
                  <a:cubicBezTo>
                    <a:pt x="443" y="356"/>
                    <a:pt x="443" y="357"/>
                    <a:pt x="444" y="357"/>
                  </a:cubicBezTo>
                  <a:cubicBezTo>
                    <a:pt x="444" y="356"/>
                    <a:pt x="444" y="356"/>
                    <a:pt x="444" y="356"/>
                  </a:cubicBezTo>
                  <a:cubicBezTo>
                    <a:pt x="421" y="266"/>
                    <a:pt x="369" y="196"/>
                    <a:pt x="314" y="144"/>
                  </a:cubicBezTo>
                  <a:cubicBezTo>
                    <a:pt x="353" y="151"/>
                    <a:pt x="398" y="160"/>
                    <a:pt x="441" y="170"/>
                  </a:cubicBezTo>
                  <a:cubicBezTo>
                    <a:pt x="468" y="259"/>
                    <a:pt x="490" y="371"/>
                    <a:pt x="488" y="486"/>
                  </a:cubicBezTo>
                  <a:cubicBezTo>
                    <a:pt x="488" y="486"/>
                    <a:pt x="491" y="389"/>
                    <a:pt x="491" y="372"/>
                  </a:cubicBezTo>
                  <a:cubicBezTo>
                    <a:pt x="491" y="372"/>
                    <a:pt x="497" y="421"/>
                    <a:pt x="495" y="436"/>
                  </a:cubicBezTo>
                  <a:cubicBezTo>
                    <a:pt x="495" y="436"/>
                    <a:pt x="498" y="418"/>
                    <a:pt x="499" y="400"/>
                  </a:cubicBezTo>
                  <a:cubicBezTo>
                    <a:pt x="499" y="400"/>
                    <a:pt x="505" y="425"/>
                    <a:pt x="507" y="487"/>
                  </a:cubicBezTo>
                  <a:cubicBezTo>
                    <a:pt x="507" y="487"/>
                    <a:pt x="517" y="443"/>
                    <a:pt x="516" y="320"/>
                  </a:cubicBezTo>
                  <a:cubicBezTo>
                    <a:pt x="516" y="320"/>
                    <a:pt x="516" y="256"/>
                    <a:pt x="501" y="185"/>
                  </a:cubicBezTo>
                  <a:cubicBezTo>
                    <a:pt x="504" y="186"/>
                    <a:pt x="507" y="187"/>
                    <a:pt x="510" y="188"/>
                  </a:cubicBezTo>
                  <a:cubicBezTo>
                    <a:pt x="513" y="197"/>
                    <a:pt x="515" y="206"/>
                    <a:pt x="517" y="214"/>
                  </a:cubicBezTo>
                  <a:cubicBezTo>
                    <a:pt x="517" y="214"/>
                    <a:pt x="549" y="332"/>
                    <a:pt x="539" y="498"/>
                  </a:cubicBezTo>
                  <a:cubicBezTo>
                    <a:pt x="539" y="498"/>
                    <a:pt x="554" y="469"/>
                    <a:pt x="561" y="354"/>
                  </a:cubicBezTo>
                  <a:cubicBezTo>
                    <a:pt x="561" y="354"/>
                    <a:pt x="562" y="278"/>
                    <a:pt x="547" y="200"/>
                  </a:cubicBezTo>
                  <a:cubicBezTo>
                    <a:pt x="548" y="200"/>
                    <a:pt x="550" y="201"/>
                    <a:pt x="551" y="201"/>
                  </a:cubicBezTo>
                  <a:cubicBezTo>
                    <a:pt x="553" y="209"/>
                    <a:pt x="554" y="217"/>
                    <a:pt x="556" y="225"/>
                  </a:cubicBezTo>
                  <a:cubicBezTo>
                    <a:pt x="556" y="225"/>
                    <a:pt x="579" y="336"/>
                    <a:pt x="558" y="448"/>
                  </a:cubicBezTo>
                  <a:cubicBezTo>
                    <a:pt x="558" y="448"/>
                    <a:pt x="553" y="502"/>
                    <a:pt x="545" y="522"/>
                  </a:cubicBezTo>
                  <a:cubicBezTo>
                    <a:pt x="545" y="522"/>
                    <a:pt x="557" y="499"/>
                    <a:pt x="568" y="400"/>
                  </a:cubicBezTo>
                  <a:cubicBezTo>
                    <a:pt x="568" y="400"/>
                    <a:pt x="579" y="330"/>
                    <a:pt x="561" y="235"/>
                  </a:cubicBezTo>
                  <a:cubicBezTo>
                    <a:pt x="561" y="235"/>
                    <a:pt x="559" y="221"/>
                    <a:pt x="555" y="202"/>
                  </a:cubicBezTo>
                  <a:cubicBezTo>
                    <a:pt x="556" y="203"/>
                    <a:pt x="557" y="203"/>
                    <a:pt x="558" y="204"/>
                  </a:cubicBezTo>
                  <a:cubicBezTo>
                    <a:pt x="559" y="207"/>
                    <a:pt x="560" y="210"/>
                    <a:pt x="560" y="214"/>
                  </a:cubicBezTo>
                  <a:cubicBezTo>
                    <a:pt x="561" y="215"/>
                    <a:pt x="582" y="304"/>
                    <a:pt x="570" y="406"/>
                  </a:cubicBezTo>
                  <a:cubicBezTo>
                    <a:pt x="570" y="407"/>
                    <a:pt x="570" y="407"/>
                    <a:pt x="570" y="407"/>
                  </a:cubicBezTo>
                  <a:cubicBezTo>
                    <a:pt x="571" y="407"/>
                    <a:pt x="571" y="407"/>
                    <a:pt x="571" y="406"/>
                  </a:cubicBezTo>
                  <a:cubicBezTo>
                    <a:pt x="583" y="303"/>
                    <a:pt x="562" y="214"/>
                    <a:pt x="562" y="213"/>
                  </a:cubicBezTo>
                  <a:cubicBezTo>
                    <a:pt x="562" y="210"/>
                    <a:pt x="561" y="208"/>
                    <a:pt x="560" y="205"/>
                  </a:cubicBezTo>
                  <a:cubicBezTo>
                    <a:pt x="566" y="207"/>
                    <a:pt x="572" y="210"/>
                    <a:pt x="578" y="212"/>
                  </a:cubicBezTo>
                  <a:lnTo>
                    <a:pt x="578" y="212"/>
                  </a:lnTo>
                  <a:lnTo>
                    <a:pt x="578" y="212"/>
                  </a:lnTo>
                  <a:lnTo>
                    <a:pt x="578" y="212"/>
                  </a:lnTo>
                  <a:cubicBezTo>
                    <a:pt x="579" y="213"/>
                    <a:pt x="606" y="222"/>
                    <a:pt x="636" y="240"/>
                  </a:cubicBezTo>
                  <a:cubicBezTo>
                    <a:pt x="631" y="313"/>
                    <a:pt x="612" y="397"/>
                    <a:pt x="568" y="478"/>
                  </a:cubicBezTo>
                  <a:cubicBezTo>
                    <a:pt x="568" y="478"/>
                    <a:pt x="592" y="441"/>
                    <a:pt x="601" y="414"/>
                  </a:cubicBezTo>
                  <a:cubicBezTo>
                    <a:pt x="601" y="414"/>
                    <a:pt x="591" y="453"/>
                    <a:pt x="586" y="464"/>
                  </a:cubicBezTo>
                  <a:cubicBezTo>
                    <a:pt x="589" y="459"/>
                    <a:pt x="596" y="447"/>
                    <a:pt x="601" y="440"/>
                  </a:cubicBezTo>
                  <a:cubicBezTo>
                    <a:pt x="601" y="440"/>
                    <a:pt x="599" y="457"/>
                    <a:pt x="572" y="503"/>
                  </a:cubicBezTo>
                  <a:cubicBezTo>
                    <a:pt x="572" y="503"/>
                    <a:pt x="646" y="428"/>
                    <a:pt x="676" y="267"/>
                  </a:cubicBezTo>
                  <a:cubicBezTo>
                    <a:pt x="678" y="269"/>
                    <a:pt x="680" y="271"/>
                    <a:pt x="682" y="273"/>
                  </a:cubicBezTo>
                  <a:cubicBezTo>
                    <a:pt x="681" y="298"/>
                    <a:pt x="677" y="334"/>
                    <a:pt x="664" y="376"/>
                  </a:cubicBezTo>
                  <a:cubicBezTo>
                    <a:pt x="664" y="376"/>
                    <a:pt x="639" y="464"/>
                    <a:pt x="587" y="523"/>
                  </a:cubicBezTo>
                  <a:cubicBezTo>
                    <a:pt x="587" y="523"/>
                    <a:pt x="658" y="480"/>
                    <a:pt x="705" y="297"/>
                  </a:cubicBezTo>
                  <a:cubicBezTo>
                    <a:pt x="706" y="299"/>
                    <a:pt x="708" y="302"/>
                    <a:pt x="709" y="304"/>
                  </a:cubicBezTo>
                  <a:cubicBezTo>
                    <a:pt x="697" y="347"/>
                    <a:pt x="678" y="400"/>
                    <a:pt x="646" y="455"/>
                  </a:cubicBezTo>
                  <a:cubicBezTo>
                    <a:pt x="646" y="455"/>
                    <a:pt x="646" y="456"/>
                    <a:pt x="646" y="456"/>
                  </a:cubicBezTo>
                  <a:cubicBezTo>
                    <a:pt x="647" y="456"/>
                    <a:pt x="647" y="456"/>
                    <a:pt x="648" y="455"/>
                  </a:cubicBezTo>
                  <a:cubicBezTo>
                    <a:pt x="679" y="401"/>
                    <a:pt x="699" y="349"/>
                    <a:pt x="711" y="306"/>
                  </a:cubicBezTo>
                  <a:cubicBezTo>
                    <a:pt x="711" y="304"/>
                    <a:pt x="712" y="303"/>
                    <a:pt x="712" y="301"/>
                  </a:cubicBezTo>
                  <a:cubicBezTo>
                    <a:pt x="712" y="301"/>
                    <a:pt x="711" y="300"/>
                    <a:pt x="711" y="299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9425269" y="4476237"/>
              <a:ext cx="765357" cy="988884"/>
            </a:xfrm>
            <a:custGeom>
              <a:avLst/>
              <a:gdLst/>
              <a:ahLst/>
              <a:cxnLst/>
              <a:rect l="l" t="t" r="r" b="b"/>
              <a:pathLst>
                <a:path w="712" h="921" extrusionOk="0">
                  <a:moveTo>
                    <a:pt x="619" y="553"/>
                  </a:moveTo>
                  <a:lnTo>
                    <a:pt x="619" y="553"/>
                  </a:lnTo>
                  <a:cubicBezTo>
                    <a:pt x="619" y="553"/>
                    <a:pt x="619" y="553"/>
                    <a:pt x="619" y="553"/>
                  </a:cubicBezTo>
                  <a:cubicBezTo>
                    <a:pt x="617" y="551"/>
                    <a:pt x="616" y="550"/>
                    <a:pt x="614" y="548"/>
                  </a:cubicBezTo>
                  <a:cubicBezTo>
                    <a:pt x="613" y="548"/>
                    <a:pt x="612" y="547"/>
                    <a:pt x="611" y="546"/>
                  </a:cubicBezTo>
                  <a:cubicBezTo>
                    <a:pt x="606" y="541"/>
                    <a:pt x="600" y="536"/>
                    <a:pt x="595" y="531"/>
                  </a:cubicBezTo>
                  <a:lnTo>
                    <a:pt x="595" y="528"/>
                  </a:lnTo>
                  <a:cubicBezTo>
                    <a:pt x="607" y="540"/>
                    <a:pt x="619" y="551"/>
                    <a:pt x="630" y="564"/>
                  </a:cubicBezTo>
                  <a:cubicBezTo>
                    <a:pt x="631" y="566"/>
                    <a:pt x="633" y="568"/>
                    <a:pt x="634" y="569"/>
                  </a:cubicBezTo>
                  <a:cubicBezTo>
                    <a:pt x="629" y="564"/>
                    <a:pt x="624" y="558"/>
                    <a:pt x="619" y="553"/>
                  </a:cubicBezTo>
                  <a:close/>
                  <a:moveTo>
                    <a:pt x="589" y="526"/>
                  </a:moveTo>
                  <a:lnTo>
                    <a:pt x="589" y="526"/>
                  </a:lnTo>
                  <a:lnTo>
                    <a:pt x="589" y="523"/>
                  </a:lnTo>
                  <a:cubicBezTo>
                    <a:pt x="590" y="524"/>
                    <a:pt x="591" y="526"/>
                    <a:pt x="593" y="527"/>
                  </a:cubicBezTo>
                  <a:lnTo>
                    <a:pt x="593" y="530"/>
                  </a:lnTo>
                  <a:cubicBezTo>
                    <a:pt x="591" y="529"/>
                    <a:pt x="590" y="528"/>
                    <a:pt x="589" y="526"/>
                  </a:cubicBezTo>
                  <a:close/>
                  <a:moveTo>
                    <a:pt x="588" y="442"/>
                  </a:moveTo>
                  <a:lnTo>
                    <a:pt x="588" y="442"/>
                  </a:lnTo>
                  <a:cubicBezTo>
                    <a:pt x="591" y="468"/>
                    <a:pt x="593" y="496"/>
                    <a:pt x="593" y="526"/>
                  </a:cubicBezTo>
                  <a:cubicBezTo>
                    <a:pt x="591" y="524"/>
                    <a:pt x="590" y="523"/>
                    <a:pt x="589" y="522"/>
                  </a:cubicBezTo>
                  <a:lnTo>
                    <a:pt x="589" y="519"/>
                  </a:lnTo>
                  <a:cubicBezTo>
                    <a:pt x="589" y="505"/>
                    <a:pt x="589" y="490"/>
                    <a:pt x="589" y="475"/>
                  </a:cubicBezTo>
                  <a:cubicBezTo>
                    <a:pt x="589" y="464"/>
                    <a:pt x="589" y="453"/>
                    <a:pt x="588" y="442"/>
                  </a:cubicBezTo>
                  <a:close/>
                  <a:moveTo>
                    <a:pt x="438" y="439"/>
                  </a:moveTo>
                  <a:lnTo>
                    <a:pt x="438" y="439"/>
                  </a:lnTo>
                  <a:cubicBezTo>
                    <a:pt x="413" y="428"/>
                    <a:pt x="389" y="419"/>
                    <a:pt x="367" y="411"/>
                  </a:cubicBezTo>
                  <a:cubicBezTo>
                    <a:pt x="367" y="411"/>
                    <a:pt x="366" y="410"/>
                    <a:pt x="366" y="409"/>
                  </a:cubicBezTo>
                  <a:cubicBezTo>
                    <a:pt x="366" y="409"/>
                    <a:pt x="366" y="408"/>
                    <a:pt x="366" y="408"/>
                  </a:cubicBezTo>
                  <a:cubicBezTo>
                    <a:pt x="393" y="417"/>
                    <a:pt x="424" y="428"/>
                    <a:pt x="455" y="442"/>
                  </a:cubicBezTo>
                  <a:cubicBezTo>
                    <a:pt x="467" y="447"/>
                    <a:pt x="478" y="452"/>
                    <a:pt x="490" y="458"/>
                  </a:cubicBezTo>
                  <a:cubicBezTo>
                    <a:pt x="490" y="459"/>
                    <a:pt x="490" y="460"/>
                    <a:pt x="490" y="461"/>
                  </a:cubicBezTo>
                  <a:cubicBezTo>
                    <a:pt x="490" y="462"/>
                    <a:pt x="491" y="463"/>
                    <a:pt x="491" y="464"/>
                  </a:cubicBezTo>
                  <a:cubicBezTo>
                    <a:pt x="473" y="454"/>
                    <a:pt x="455" y="446"/>
                    <a:pt x="438" y="439"/>
                  </a:cubicBezTo>
                  <a:close/>
                  <a:moveTo>
                    <a:pt x="364" y="410"/>
                  </a:moveTo>
                  <a:lnTo>
                    <a:pt x="364" y="410"/>
                  </a:lnTo>
                  <a:cubicBezTo>
                    <a:pt x="363" y="410"/>
                    <a:pt x="363" y="409"/>
                    <a:pt x="363" y="408"/>
                  </a:cubicBezTo>
                  <a:cubicBezTo>
                    <a:pt x="363" y="408"/>
                    <a:pt x="363" y="407"/>
                    <a:pt x="362" y="407"/>
                  </a:cubicBezTo>
                  <a:cubicBezTo>
                    <a:pt x="363" y="407"/>
                    <a:pt x="363" y="407"/>
                    <a:pt x="363" y="407"/>
                  </a:cubicBezTo>
                  <a:cubicBezTo>
                    <a:pt x="364" y="408"/>
                    <a:pt x="364" y="408"/>
                    <a:pt x="364" y="409"/>
                  </a:cubicBezTo>
                  <a:cubicBezTo>
                    <a:pt x="364" y="409"/>
                    <a:pt x="364" y="410"/>
                    <a:pt x="365" y="411"/>
                  </a:cubicBezTo>
                  <a:cubicBezTo>
                    <a:pt x="364" y="411"/>
                    <a:pt x="364" y="411"/>
                    <a:pt x="364" y="410"/>
                  </a:cubicBezTo>
                  <a:close/>
                  <a:moveTo>
                    <a:pt x="358" y="409"/>
                  </a:moveTo>
                  <a:lnTo>
                    <a:pt x="358" y="409"/>
                  </a:lnTo>
                  <a:cubicBezTo>
                    <a:pt x="358" y="408"/>
                    <a:pt x="358" y="407"/>
                    <a:pt x="358" y="407"/>
                  </a:cubicBezTo>
                  <a:cubicBezTo>
                    <a:pt x="357" y="406"/>
                    <a:pt x="357" y="406"/>
                    <a:pt x="357" y="405"/>
                  </a:cubicBezTo>
                  <a:cubicBezTo>
                    <a:pt x="359" y="406"/>
                    <a:pt x="360" y="406"/>
                    <a:pt x="362" y="407"/>
                  </a:cubicBezTo>
                  <a:cubicBezTo>
                    <a:pt x="362" y="407"/>
                    <a:pt x="362" y="408"/>
                    <a:pt x="362" y="408"/>
                  </a:cubicBezTo>
                  <a:cubicBezTo>
                    <a:pt x="363" y="409"/>
                    <a:pt x="363" y="410"/>
                    <a:pt x="363" y="410"/>
                  </a:cubicBezTo>
                  <a:lnTo>
                    <a:pt x="358" y="409"/>
                  </a:lnTo>
                  <a:close/>
                  <a:moveTo>
                    <a:pt x="352" y="377"/>
                  </a:moveTo>
                  <a:lnTo>
                    <a:pt x="352" y="377"/>
                  </a:lnTo>
                  <a:cubicBezTo>
                    <a:pt x="356" y="386"/>
                    <a:pt x="359" y="396"/>
                    <a:pt x="363" y="406"/>
                  </a:cubicBezTo>
                  <a:cubicBezTo>
                    <a:pt x="363" y="406"/>
                    <a:pt x="362" y="406"/>
                    <a:pt x="362" y="406"/>
                  </a:cubicBezTo>
                  <a:cubicBezTo>
                    <a:pt x="359" y="396"/>
                    <a:pt x="356" y="387"/>
                    <a:pt x="352" y="377"/>
                  </a:cubicBezTo>
                  <a:close/>
                  <a:moveTo>
                    <a:pt x="223" y="128"/>
                  </a:moveTo>
                  <a:lnTo>
                    <a:pt x="223" y="128"/>
                  </a:lnTo>
                  <a:cubicBezTo>
                    <a:pt x="173" y="59"/>
                    <a:pt x="130" y="22"/>
                    <a:pt x="111" y="8"/>
                  </a:cubicBezTo>
                  <a:cubicBezTo>
                    <a:pt x="208" y="69"/>
                    <a:pt x="279" y="196"/>
                    <a:pt x="325" y="308"/>
                  </a:cubicBezTo>
                  <a:cubicBezTo>
                    <a:pt x="290" y="229"/>
                    <a:pt x="253" y="170"/>
                    <a:pt x="223" y="128"/>
                  </a:cubicBezTo>
                  <a:close/>
                  <a:moveTo>
                    <a:pt x="516" y="209"/>
                  </a:moveTo>
                  <a:lnTo>
                    <a:pt x="516" y="209"/>
                  </a:lnTo>
                  <a:cubicBezTo>
                    <a:pt x="493" y="170"/>
                    <a:pt x="469" y="144"/>
                    <a:pt x="450" y="127"/>
                  </a:cubicBezTo>
                  <a:cubicBezTo>
                    <a:pt x="535" y="195"/>
                    <a:pt x="570" y="297"/>
                    <a:pt x="582" y="391"/>
                  </a:cubicBezTo>
                  <a:cubicBezTo>
                    <a:pt x="567" y="309"/>
                    <a:pt x="541" y="249"/>
                    <a:pt x="516" y="209"/>
                  </a:cubicBezTo>
                  <a:close/>
                  <a:moveTo>
                    <a:pt x="699" y="703"/>
                  </a:moveTo>
                  <a:lnTo>
                    <a:pt x="699" y="703"/>
                  </a:lnTo>
                  <a:cubicBezTo>
                    <a:pt x="696" y="687"/>
                    <a:pt x="692" y="667"/>
                    <a:pt x="684" y="646"/>
                  </a:cubicBezTo>
                  <a:cubicBezTo>
                    <a:pt x="673" y="620"/>
                    <a:pt x="658" y="597"/>
                    <a:pt x="640" y="576"/>
                  </a:cubicBezTo>
                  <a:cubicBezTo>
                    <a:pt x="627" y="558"/>
                    <a:pt x="611" y="542"/>
                    <a:pt x="595" y="527"/>
                  </a:cubicBezTo>
                  <a:cubicBezTo>
                    <a:pt x="594" y="483"/>
                    <a:pt x="591" y="444"/>
                    <a:pt x="585" y="408"/>
                  </a:cubicBezTo>
                  <a:cubicBezTo>
                    <a:pt x="574" y="304"/>
                    <a:pt x="537" y="188"/>
                    <a:pt x="437" y="116"/>
                  </a:cubicBezTo>
                  <a:cubicBezTo>
                    <a:pt x="426" y="108"/>
                    <a:pt x="419" y="104"/>
                    <a:pt x="419" y="104"/>
                  </a:cubicBezTo>
                  <a:cubicBezTo>
                    <a:pt x="419" y="103"/>
                    <a:pt x="418" y="104"/>
                    <a:pt x="418" y="104"/>
                  </a:cubicBezTo>
                  <a:cubicBezTo>
                    <a:pt x="418" y="104"/>
                    <a:pt x="418" y="105"/>
                    <a:pt x="418" y="105"/>
                  </a:cubicBezTo>
                  <a:cubicBezTo>
                    <a:pt x="419" y="105"/>
                    <a:pt x="469" y="134"/>
                    <a:pt x="515" y="210"/>
                  </a:cubicBezTo>
                  <a:cubicBezTo>
                    <a:pt x="543" y="256"/>
                    <a:pt x="573" y="325"/>
                    <a:pt x="586" y="425"/>
                  </a:cubicBezTo>
                  <a:cubicBezTo>
                    <a:pt x="587" y="442"/>
                    <a:pt x="588" y="459"/>
                    <a:pt x="588" y="475"/>
                  </a:cubicBezTo>
                  <a:cubicBezTo>
                    <a:pt x="588" y="484"/>
                    <a:pt x="588" y="492"/>
                    <a:pt x="588" y="501"/>
                  </a:cubicBezTo>
                  <a:cubicBezTo>
                    <a:pt x="587" y="453"/>
                    <a:pt x="574" y="287"/>
                    <a:pt x="478" y="168"/>
                  </a:cubicBezTo>
                  <a:cubicBezTo>
                    <a:pt x="478" y="168"/>
                    <a:pt x="449" y="130"/>
                    <a:pt x="417" y="110"/>
                  </a:cubicBezTo>
                  <a:cubicBezTo>
                    <a:pt x="417" y="110"/>
                    <a:pt x="417" y="131"/>
                    <a:pt x="376" y="151"/>
                  </a:cubicBezTo>
                  <a:cubicBezTo>
                    <a:pt x="376" y="151"/>
                    <a:pt x="353" y="162"/>
                    <a:pt x="329" y="193"/>
                  </a:cubicBezTo>
                  <a:cubicBezTo>
                    <a:pt x="329" y="193"/>
                    <a:pt x="434" y="249"/>
                    <a:pt x="481" y="417"/>
                  </a:cubicBezTo>
                  <a:cubicBezTo>
                    <a:pt x="481" y="417"/>
                    <a:pt x="485" y="431"/>
                    <a:pt x="490" y="457"/>
                  </a:cubicBezTo>
                  <a:cubicBezTo>
                    <a:pt x="478" y="451"/>
                    <a:pt x="467" y="446"/>
                    <a:pt x="456" y="441"/>
                  </a:cubicBezTo>
                  <a:cubicBezTo>
                    <a:pt x="424" y="427"/>
                    <a:pt x="393" y="416"/>
                    <a:pt x="365" y="407"/>
                  </a:cubicBezTo>
                  <a:cubicBezTo>
                    <a:pt x="354" y="375"/>
                    <a:pt x="342" y="346"/>
                    <a:pt x="330" y="319"/>
                  </a:cubicBezTo>
                  <a:cubicBezTo>
                    <a:pt x="283" y="204"/>
                    <a:pt x="210" y="68"/>
                    <a:pt x="108" y="5"/>
                  </a:cubicBezTo>
                  <a:cubicBezTo>
                    <a:pt x="104" y="2"/>
                    <a:pt x="101" y="0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1"/>
                    <a:pt x="99" y="1"/>
                    <a:pt x="100" y="1"/>
                  </a:cubicBezTo>
                  <a:cubicBezTo>
                    <a:pt x="100" y="2"/>
                    <a:pt x="155" y="37"/>
                    <a:pt x="221" y="129"/>
                  </a:cubicBezTo>
                  <a:cubicBezTo>
                    <a:pt x="259" y="181"/>
                    <a:pt x="305" y="258"/>
                    <a:pt x="347" y="365"/>
                  </a:cubicBezTo>
                  <a:cubicBezTo>
                    <a:pt x="352" y="379"/>
                    <a:pt x="357" y="392"/>
                    <a:pt x="362" y="406"/>
                  </a:cubicBezTo>
                  <a:cubicBezTo>
                    <a:pt x="360" y="405"/>
                    <a:pt x="358" y="405"/>
                    <a:pt x="357" y="404"/>
                  </a:cubicBezTo>
                  <a:cubicBezTo>
                    <a:pt x="335" y="345"/>
                    <a:pt x="305" y="275"/>
                    <a:pt x="271" y="219"/>
                  </a:cubicBezTo>
                  <a:cubicBezTo>
                    <a:pt x="271" y="219"/>
                    <a:pt x="200" y="93"/>
                    <a:pt x="96" y="9"/>
                  </a:cubicBezTo>
                  <a:cubicBezTo>
                    <a:pt x="96" y="9"/>
                    <a:pt x="109" y="36"/>
                    <a:pt x="37" y="62"/>
                  </a:cubicBezTo>
                  <a:cubicBezTo>
                    <a:pt x="10" y="72"/>
                    <a:pt x="8" y="105"/>
                    <a:pt x="0" y="146"/>
                  </a:cubicBezTo>
                  <a:cubicBezTo>
                    <a:pt x="0" y="146"/>
                    <a:pt x="106" y="177"/>
                    <a:pt x="230" y="376"/>
                  </a:cubicBezTo>
                  <a:cubicBezTo>
                    <a:pt x="230" y="376"/>
                    <a:pt x="233" y="381"/>
                    <a:pt x="237" y="390"/>
                  </a:cubicBezTo>
                  <a:cubicBezTo>
                    <a:pt x="238" y="392"/>
                    <a:pt x="238" y="393"/>
                    <a:pt x="239" y="395"/>
                  </a:cubicBezTo>
                  <a:cubicBezTo>
                    <a:pt x="241" y="390"/>
                    <a:pt x="243" y="386"/>
                    <a:pt x="243" y="386"/>
                  </a:cubicBezTo>
                  <a:lnTo>
                    <a:pt x="244" y="383"/>
                  </a:lnTo>
                  <a:lnTo>
                    <a:pt x="247" y="384"/>
                  </a:lnTo>
                  <a:cubicBezTo>
                    <a:pt x="289" y="389"/>
                    <a:pt x="340" y="405"/>
                    <a:pt x="340" y="405"/>
                  </a:cubicBezTo>
                  <a:cubicBezTo>
                    <a:pt x="347" y="407"/>
                    <a:pt x="353" y="409"/>
                    <a:pt x="359" y="411"/>
                  </a:cubicBezTo>
                  <a:cubicBezTo>
                    <a:pt x="359" y="411"/>
                    <a:pt x="359" y="410"/>
                    <a:pt x="359" y="409"/>
                  </a:cubicBezTo>
                  <a:cubicBezTo>
                    <a:pt x="360" y="410"/>
                    <a:pt x="362" y="410"/>
                    <a:pt x="363" y="411"/>
                  </a:cubicBezTo>
                  <a:cubicBezTo>
                    <a:pt x="364" y="411"/>
                    <a:pt x="364" y="412"/>
                    <a:pt x="364" y="413"/>
                  </a:cubicBezTo>
                  <a:cubicBezTo>
                    <a:pt x="364" y="413"/>
                    <a:pt x="364" y="413"/>
                    <a:pt x="364" y="413"/>
                  </a:cubicBezTo>
                  <a:cubicBezTo>
                    <a:pt x="364" y="412"/>
                    <a:pt x="364" y="412"/>
                    <a:pt x="364" y="411"/>
                  </a:cubicBezTo>
                  <a:cubicBezTo>
                    <a:pt x="364" y="411"/>
                    <a:pt x="364" y="411"/>
                    <a:pt x="365" y="411"/>
                  </a:cubicBezTo>
                  <a:cubicBezTo>
                    <a:pt x="365" y="412"/>
                    <a:pt x="365" y="413"/>
                    <a:pt x="365" y="413"/>
                  </a:cubicBezTo>
                  <a:cubicBezTo>
                    <a:pt x="366" y="413"/>
                    <a:pt x="367" y="414"/>
                    <a:pt x="368" y="414"/>
                  </a:cubicBezTo>
                  <a:cubicBezTo>
                    <a:pt x="367" y="413"/>
                    <a:pt x="367" y="413"/>
                    <a:pt x="367" y="412"/>
                  </a:cubicBezTo>
                  <a:cubicBezTo>
                    <a:pt x="389" y="420"/>
                    <a:pt x="413" y="429"/>
                    <a:pt x="438" y="439"/>
                  </a:cubicBezTo>
                  <a:cubicBezTo>
                    <a:pt x="455" y="447"/>
                    <a:pt x="473" y="455"/>
                    <a:pt x="491" y="464"/>
                  </a:cubicBezTo>
                  <a:cubicBezTo>
                    <a:pt x="491" y="465"/>
                    <a:pt x="491" y="465"/>
                    <a:pt x="491" y="465"/>
                  </a:cubicBezTo>
                  <a:cubicBezTo>
                    <a:pt x="534" y="488"/>
                    <a:pt x="566" y="510"/>
                    <a:pt x="587" y="526"/>
                  </a:cubicBezTo>
                  <a:lnTo>
                    <a:pt x="587" y="526"/>
                  </a:lnTo>
                  <a:cubicBezTo>
                    <a:pt x="587" y="526"/>
                    <a:pt x="588" y="526"/>
                    <a:pt x="588" y="527"/>
                  </a:cubicBezTo>
                  <a:cubicBezTo>
                    <a:pt x="588" y="527"/>
                    <a:pt x="588" y="527"/>
                    <a:pt x="589" y="527"/>
                  </a:cubicBezTo>
                  <a:cubicBezTo>
                    <a:pt x="589" y="527"/>
                    <a:pt x="589" y="528"/>
                    <a:pt x="589" y="528"/>
                  </a:cubicBezTo>
                  <a:cubicBezTo>
                    <a:pt x="591" y="529"/>
                    <a:pt x="592" y="530"/>
                    <a:pt x="593" y="531"/>
                  </a:cubicBezTo>
                  <a:cubicBezTo>
                    <a:pt x="594" y="531"/>
                    <a:pt x="594" y="532"/>
                    <a:pt x="595" y="532"/>
                  </a:cubicBezTo>
                  <a:cubicBezTo>
                    <a:pt x="609" y="544"/>
                    <a:pt x="623" y="557"/>
                    <a:pt x="636" y="572"/>
                  </a:cubicBezTo>
                  <a:cubicBezTo>
                    <a:pt x="662" y="605"/>
                    <a:pt x="681" y="643"/>
                    <a:pt x="689" y="688"/>
                  </a:cubicBezTo>
                  <a:cubicBezTo>
                    <a:pt x="689" y="689"/>
                    <a:pt x="689" y="689"/>
                    <a:pt x="689" y="689"/>
                  </a:cubicBezTo>
                  <a:cubicBezTo>
                    <a:pt x="689" y="689"/>
                    <a:pt x="690" y="688"/>
                    <a:pt x="690" y="688"/>
                  </a:cubicBezTo>
                  <a:cubicBezTo>
                    <a:pt x="684" y="655"/>
                    <a:pt x="672" y="625"/>
                    <a:pt x="656" y="599"/>
                  </a:cubicBezTo>
                  <a:cubicBezTo>
                    <a:pt x="653" y="594"/>
                    <a:pt x="650" y="589"/>
                    <a:pt x="646" y="584"/>
                  </a:cubicBezTo>
                  <a:cubicBezTo>
                    <a:pt x="662" y="603"/>
                    <a:pt x="675" y="624"/>
                    <a:pt x="684" y="647"/>
                  </a:cubicBezTo>
                  <a:cubicBezTo>
                    <a:pt x="712" y="718"/>
                    <a:pt x="702" y="796"/>
                    <a:pt x="653" y="881"/>
                  </a:cubicBezTo>
                  <a:cubicBezTo>
                    <a:pt x="645" y="894"/>
                    <a:pt x="637" y="907"/>
                    <a:pt x="628" y="921"/>
                  </a:cubicBezTo>
                  <a:lnTo>
                    <a:pt x="628" y="921"/>
                  </a:lnTo>
                  <a:cubicBezTo>
                    <a:pt x="628" y="921"/>
                    <a:pt x="628" y="921"/>
                    <a:pt x="628" y="921"/>
                  </a:cubicBezTo>
                  <a:cubicBezTo>
                    <a:pt x="639" y="906"/>
                    <a:pt x="648" y="891"/>
                    <a:pt x="656" y="876"/>
                  </a:cubicBezTo>
                  <a:cubicBezTo>
                    <a:pt x="691" y="815"/>
                    <a:pt x="705" y="757"/>
                    <a:pt x="699" y="703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9500374" y="4892891"/>
              <a:ext cx="720652" cy="640182"/>
            </a:xfrm>
            <a:custGeom>
              <a:avLst/>
              <a:gdLst/>
              <a:ahLst/>
              <a:cxnLst/>
              <a:rect l="l" t="t" r="r" b="b"/>
              <a:pathLst>
                <a:path w="671" h="597" extrusionOk="0">
                  <a:moveTo>
                    <a:pt x="547" y="168"/>
                  </a:moveTo>
                  <a:lnTo>
                    <a:pt x="547" y="168"/>
                  </a:lnTo>
                  <a:cubicBezTo>
                    <a:pt x="547" y="168"/>
                    <a:pt x="459" y="76"/>
                    <a:pt x="270" y="21"/>
                  </a:cubicBezTo>
                  <a:cubicBezTo>
                    <a:pt x="270" y="21"/>
                    <a:pt x="220" y="5"/>
                    <a:pt x="177" y="0"/>
                  </a:cubicBezTo>
                  <a:cubicBezTo>
                    <a:pt x="177" y="0"/>
                    <a:pt x="161" y="40"/>
                    <a:pt x="137" y="63"/>
                  </a:cubicBezTo>
                  <a:cubicBezTo>
                    <a:pt x="113" y="85"/>
                    <a:pt x="57" y="108"/>
                    <a:pt x="0" y="128"/>
                  </a:cubicBezTo>
                  <a:cubicBezTo>
                    <a:pt x="0" y="128"/>
                    <a:pt x="275" y="169"/>
                    <a:pt x="374" y="215"/>
                  </a:cubicBezTo>
                  <a:cubicBezTo>
                    <a:pt x="374" y="215"/>
                    <a:pt x="620" y="300"/>
                    <a:pt x="487" y="457"/>
                  </a:cubicBezTo>
                  <a:cubicBezTo>
                    <a:pt x="487" y="457"/>
                    <a:pt x="461" y="491"/>
                    <a:pt x="422" y="515"/>
                  </a:cubicBezTo>
                  <a:cubicBezTo>
                    <a:pt x="422" y="515"/>
                    <a:pt x="430" y="514"/>
                    <a:pt x="444" y="503"/>
                  </a:cubicBezTo>
                  <a:cubicBezTo>
                    <a:pt x="444" y="503"/>
                    <a:pt x="432" y="522"/>
                    <a:pt x="394" y="544"/>
                  </a:cubicBezTo>
                  <a:cubicBezTo>
                    <a:pt x="394" y="544"/>
                    <a:pt x="427" y="534"/>
                    <a:pt x="484" y="491"/>
                  </a:cubicBezTo>
                  <a:cubicBezTo>
                    <a:pt x="484" y="491"/>
                    <a:pt x="557" y="436"/>
                    <a:pt x="566" y="355"/>
                  </a:cubicBezTo>
                  <a:cubicBezTo>
                    <a:pt x="566" y="355"/>
                    <a:pt x="574" y="315"/>
                    <a:pt x="559" y="273"/>
                  </a:cubicBezTo>
                  <a:cubicBezTo>
                    <a:pt x="569" y="287"/>
                    <a:pt x="589" y="323"/>
                    <a:pt x="582" y="373"/>
                  </a:cubicBezTo>
                  <a:cubicBezTo>
                    <a:pt x="572" y="448"/>
                    <a:pt x="508" y="524"/>
                    <a:pt x="392" y="596"/>
                  </a:cubicBezTo>
                  <a:lnTo>
                    <a:pt x="392" y="597"/>
                  </a:lnTo>
                  <a:cubicBezTo>
                    <a:pt x="392" y="597"/>
                    <a:pt x="392" y="597"/>
                    <a:pt x="392" y="597"/>
                  </a:cubicBezTo>
                  <a:cubicBezTo>
                    <a:pt x="508" y="524"/>
                    <a:pt x="572" y="449"/>
                    <a:pt x="583" y="373"/>
                  </a:cubicBezTo>
                  <a:cubicBezTo>
                    <a:pt x="590" y="324"/>
                    <a:pt x="570" y="289"/>
                    <a:pt x="561" y="274"/>
                  </a:cubicBezTo>
                  <a:cubicBezTo>
                    <a:pt x="567" y="281"/>
                    <a:pt x="586" y="306"/>
                    <a:pt x="586" y="355"/>
                  </a:cubicBezTo>
                  <a:cubicBezTo>
                    <a:pt x="586" y="355"/>
                    <a:pt x="595" y="481"/>
                    <a:pt x="415" y="592"/>
                  </a:cubicBezTo>
                  <a:cubicBezTo>
                    <a:pt x="415" y="592"/>
                    <a:pt x="449" y="581"/>
                    <a:pt x="500" y="546"/>
                  </a:cubicBezTo>
                  <a:cubicBezTo>
                    <a:pt x="500" y="546"/>
                    <a:pt x="671" y="436"/>
                    <a:pt x="599" y="258"/>
                  </a:cubicBezTo>
                  <a:cubicBezTo>
                    <a:pt x="599" y="258"/>
                    <a:pt x="643" y="326"/>
                    <a:pt x="607" y="424"/>
                  </a:cubicBezTo>
                  <a:cubicBezTo>
                    <a:pt x="607" y="424"/>
                    <a:pt x="587" y="490"/>
                    <a:pt x="500" y="565"/>
                  </a:cubicBezTo>
                  <a:cubicBezTo>
                    <a:pt x="500" y="565"/>
                    <a:pt x="541" y="546"/>
                    <a:pt x="578" y="488"/>
                  </a:cubicBezTo>
                  <a:cubicBezTo>
                    <a:pt x="578" y="488"/>
                    <a:pt x="624" y="426"/>
                    <a:pt x="624" y="356"/>
                  </a:cubicBezTo>
                  <a:cubicBezTo>
                    <a:pt x="624" y="356"/>
                    <a:pt x="634" y="254"/>
                    <a:pt x="547" y="168"/>
                  </a:cubicBezTo>
                  <a:close/>
                </a:path>
              </a:pathLst>
            </a:custGeom>
            <a:solidFill>
              <a:srgbClr val="2743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22"/>
          <p:cNvSpPr/>
          <p:nvPr/>
        </p:nvSpPr>
        <p:spPr>
          <a:xfrm>
            <a:off x="6198805" y="4175051"/>
            <a:ext cx="463421" cy="368733"/>
          </a:xfrm>
          <a:prstGeom prst="ellipse">
            <a:avLst/>
          </a:prstGeom>
          <a:noFill/>
          <a:ln w="41275" cap="flat" cmpd="sng">
            <a:solidFill>
              <a:srgbClr val="2743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2"/>
          <p:cNvSpPr txBox="1"/>
          <p:nvPr/>
        </p:nvSpPr>
        <p:spPr>
          <a:xfrm>
            <a:off x="6133442" y="4331413"/>
            <a:ext cx="590854" cy="14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 err="1">
                <a:solidFill>
                  <a:srgbClr val="27439F"/>
                </a:solidFill>
                <a:latin typeface="Calibri"/>
                <a:ea typeface="Calibri"/>
                <a:cs typeface="Calibri"/>
                <a:sym typeface="Calibri"/>
              </a:rPr>
              <a:t>world</a:t>
            </a:r>
            <a:r>
              <a:rPr lang="ru-RU" sz="700" b="1" dirty="0" err="1">
                <a:solidFill>
                  <a:srgbClr val="27439F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r>
              <a:rPr lang="ru-RU" sz="700" dirty="0">
                <a:solidFill>
                  <a:srgbClr val="27439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700" dirty="0">
                <a:solidFill>
                  <a:srgbClr val="27439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700" dirty="0" err="1">
                <a:solidFill>
                  <a:srgbClr val="27439F"/>
                </a:solidFill>
                <a:latin typeface="Calibri"/>
                <a:ea typeface="Calibri"/>
                <a:cs typeface="Calibri"/>
                <a:sym typeface="Calibri"/>
              </a:rPr>
              <a:t>Russia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2"/>
          <p:cNvSpPr txBox="1"/>
          <p:nvPr/>
        </p:nvSpPr>
        <p:spPr>
          <a:xfrm>
            <a:off x="3078783" y="5250381"/>
            <a:ext cx="2768571" cy="118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1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ru-RU" sz="1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Проект «Билет в будущее» </a:t>
            </a:r>
          </a:p>
          <a:p>
            <a:pPr lvl="0">
              <a:lnSpc>
                <a:spcPct val="90000"/>
              </a:lnSpc>
            </a:pPr>
            <a:r>
              <a:rPr lang="ru-RU" sz="1100" dirty="0"/>
              <a:t>передовая образовательная площадка в формате профессиональных проб, объединяющая школьников, экспертов отраслевых направлений, специалистов </a:t>
            </a:r>
            <a:r>
              <a:rPr lang="ru-RU" sz="1100" dirty="0" smtClean="0"/>
              <a:t>образования</a:t>
            </a:r>
          </a:p>
          <a:p>
            <a:pPr lvl="0">
              <a:lnSpc>
                <a:spcPct val="90000"/>
              </a:lnSpc>
            </a:pPr>
            <a:r>
              <a:rPr lang="ru-RU" sz="1100" dirty="0" smtClean="0"/>
              <a:t>и </a:t>
            </a:r>
            <a:r>
              <a:rPr lang="ru-RU" sz="1100" dirty="0"/>
              <a:t>профориентации </a:t>
            </a:r>
            <a:endParaRPr lang="ru-RU" sz="1100" dirty="0" smtClean="0"/>
          </a:p>
          <a:p>
            <a:pPr lvl="0">
              <a:lnSpc>
                <a:spcPct val="90000"/>
              </a:lnSpc>
            </a:pPr>
            <a:endParaRPr lang="ru-RU" sz="1100" dirty="0"/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100" b="1" i="1" dirty="0">
                <a:solidFill>
                  <a:srgbClr val="002060"/>
                </a:solidFill>
              </a:rPr>
              <a:t>&gt; 250 </a:t>
            </a:r>
            <a:r>
              <a:rPr lang="ru-RU" sz="1100" b="1" i="1" dirty="0">
                <a:solidFill>
                  <a:srgbClr val="002060"/>
                </a:solidFill>
              </a:rPr>
              <a:t>тыс. детей в </a:t>
            </a:r>
            <a:r>
              <a:rPr lang="ru-RU" sz="1100" b="1" i="1" dirty="0" err="1">
                <a:solidFill>
                  <a:srgbClr val="002060"/>
                </a:solidFill>
              </a:rPr>
              <a:t>онлайне</a:t>
            </a:r>
            <a:r>
              <a:rPr lang="ru-RU" sz="1100" b="1" i="1" dirty="0">
                <a:solidFill>
                  <a:srgbClr val="002060"/>
                </a:solidFill>
              </a:rPr>
              <a:t>;</a:t>
            </a:r>
            <a:endParaRPr lang="en-US" sz="1100" b="1" i="1" dirty="0">
              <a:solidFill>
                <a:srgbClr val="002060"/>
              </a:solidFill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100" b="1" i="1" dirty="0">
                <a:solidFill>
                  <a:srgbClr val="002060"/>
                </a:solidFill>
              </a:rPr>
              <a:t>&gt; </a:t>
            </a:r>
            <a:r>
              <a:rPr lang="ru-RU" sz="1100" b="1" i="1" dirty="0">
                <a:solidFill>
                  <a:srgbClr val="002060"/>
                </a:solidFill>
              </a:rPr>
              <a:t>110 тыс. детей прошли офлайн </a:t>
            </a:r>
            <a:r>
              <a:rPr lang="en-US" sz="1100" b="1" i="1" dirty="0">
                <a:solidFill>
                  <a:srgbClr val="002060"/>
                </a:solidFill>
              </a:rPr>
              <a:t> 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100" b="1" i="1" dirty="0">
                <a:solidFill>
                  <a:srgbClr val="002060"/>
                </a:solidFill>
              </a:rPr>
              <a:t>          </a:t>
            </a:r>
            <a:r>
              <a:rPr lang="ru-RU" sz="1100" b="1" i="1" dirty="0" smtClean="0">
                <a:solidFill>
                  <a:srgbClr val="002060"/>
                </a:solidFill>
              </a:rPr>
              <a:t>активности</a:t>
            </a:r>
            <a:endParaRPr lang="ru-RU" sz="1100" b="1" i="1" dirty="0">
              <a:solidFill>
                <a:srgbClr val="002060"/>
              </a:solidFill>
            </a:endParaRPr>
          </a:p>
          <a:p>
            <a:pPr lvl="0">
              <a:lnSpc>
                <a:spcPct val="90000"/>
              </a:lnSpc>
            </a:pPr>
            <a:endParaRPr lang="ru-RU" sz="1100" dirty="0" smtClean="0"/>
          </a:p>
          <a:p>
            <a:pPr lvl="0">
              <a:lnSpc>
                <a:spcPct val="90000"/>
              </a:lnSpc>
            </a:pPr>
            <a:endParaRPr lang="ru-RU" sz="1100" dirty="0" smtClean="0"/>
          </a:p>
          <a:p>
            <a:pPr lvl="0">
              <a:lnSpc>
                <a:spcPct val="90000"/>
              </a:lnSpc>
            </a:pPr>
            <a:endParaRPr lang="ru-RU" sz="18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 Black"/>
              <a:buNone/>
            </a:pPr>
            <a:endParaRPr dirty="0"/>
          </a:p>
        </p:txBody>
      </p:sp>
      <p:grpSp>
        <p:nvGrpSpPr>
          <p:cNvPr id="268" name="Google Shape;268;p22"/>
          <p:cNvGrpSpPr/>
          <p:nvPr/>
        </p:nvGrpSpPr>
        <p:grpSpPr>
          <a:xfrm>
            <a:off x="391279" y="850823"/>
            <a:ext cx="605201" cy="570129"/>
            <a:chOff x="1233780" y="968321"/>
            <a:chExt cx="768711" cy="857987"/>
          </a:xfrm>
        </p:grpSpPr>
        <p:pic>
          <p:nvPicPr>
            <p:cNvPr id="269" name="Google Shape;269;p22" descr="ÐÐ°ÑÑÐ¸Ð½ÐºÐ¸ Ð¿Ð¾ Ð·Ð°Ð¿ÑÐ¾ÑÑ Ð¿Ð¾Ð²ÑÑÐµÐ½Ð¸Ðµ ÐºÐ²Ð°Ð»Ð¸ÑÐ¸ÐºÐ°ÑÐ¸Ð¸ Ð¿ÑÐµÐ¿Ð¾Ð´Ð°Ð²Ð°ÑÐµÐ»ÐµÐ¹ Ð»Ð¾Ð³Ð¾ÑÐ¸Ð¿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33780" y="968321"/>
              <a:ext cx="768711" cy="768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22"/>
            <p:cNvSpPr/>
            <p:nvPr/>
          </p:nvSpPr>
          <p:spPr>
            <a:xfrm rot="10800000">
              <a:off x="1553265" y="1611623"/>
              <a:ext cx="129739" cy="214685"/>
            </a:xfrm>
            <a:prstGeom prst="triangle">
              <a:avLst>
                <a:gd name="adj" fmla="val 50000"/>
              </a:avLst>
            </a:prstGeom>
            <a:solidFill>
              <a:srgbClr val="0054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22"/>
          <p:cNvSpPr txBox="1"/>
          <p:nvPr/>
        </p:nvSpPr>
        <p:spPr>
          <a:xfrm>
            <a:off x="6036955" y="4505278"/>
            <a:ext cx="2650066" cy="118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 Black"/>
              <a:buNone/>
            </a:pPr>
            <a: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Проведение отборочных соревнований от 3-х до 5 компетенций</a:t>
            </a:r>
            <a:b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базовых принципов объективной оценки результатов подготовки рабочих кадров</a:t>
            </a:r>
            <a:endParaRPr dirty="0"/>
          </a:p>
        </p:txBody>
      </p:sp>
      <p:sp>
        <p:nvSpPr>
          <p:cNvPr id="272" name="Google Shape;272;p22"/>
          <p:cNvSpPr txBox="1"/>
          <p:nvPr/>
        </p:nvSpPr>
        <p:spPr>
          <a:xfrm>
            <a:off x="9259802" y="4505932"/>
            <a:ext cx="2650066" cy="118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 Black"/>
              <a:buNone/>
            </a:pPr>
            <a:r>
              <a:rPr lang="ru-RU" sz="1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ru-RU" sz="1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11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Увеличение до 50 процентов доли организаций, </a:t>
            </a:r>
            <a:endParaRPr sz="11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которые реализуют образовательные программы СПО и в которых демонстрационный экзамен по стандартам </a:t>
            </a:r>
            <a:r>
              <a:rPr lang="ru-RU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Ворлдскиллс</a:t>
            </a:r>
            <a:r>
              <a:rPr lang="ru-RU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является одной из форм ГИА</a:t>
            </a:r>
            <a:endParaRPr dirty="0"/>
          </a:p>
        </p:txBody>
      </p:sp>
      <p:grpSp>
        <p:nvGrpSpPr>
          <p:cNvPr id="273" name="Google Shape;273;p22"/>
          <p:cNvGrpSpPr/>
          <p:nvPr/>
        </p:nvGrpSpPr>
        <p:grpSpPr>
          <a:xfrm>
            <a:off x="9346441" y="4054877"/>
            <a:ext cx="470602" cy="547124"/>
            <a:chOff x="10269620" y="3675312"/>
            <a:chExt cx="661917" cy="845679"/>
          </a:xfrm>
        </p:grpSpPr>
        <p:pic>
          <p:nvPicPr>
            <p:cNvPr id="274" name="Google Shape;274;p22" descr="ÐÐ¾ÑÐ¾Ð¶ÐµÐµ Ð¸Ð·Ð¾Ð±ÑÐ°Ð¶ÐµÐ½Ð¸Ðµ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69620" y="3675312"/>
              <a:ext cx="661917" cy="6619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22"/>
            <p:cNvSpPr/>
            <p:nvPr/>
          </p:nvSpPr>
          <p:spPr>
            <a:xfrm rot="10800000">
              <a:off x="10535708" y="4306306"/>
              <a:ext cx="129739" cy="214685"/>
            </a:xfrm>
            <a:prstGeom prst="triangle">
              <a:avLst>
                <a:gd name="adj" fmla="val 50000"/>
              </a:avLst>
            </a:prstGeom>
            <a:solidFill>
              <a:srgbClr val="9293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22"/>
          <p:cNvGrpSpPr/>
          <p:nvPr/>
        </p:nvGrpSpPr>
        <p:grpSpPr>
          <a:xfrm>
            <a:off x="5470844" y="6148462"/>
            <a:ext cx="721525" cy="520195"/>
            <a:chOff x="639834" y="5729821"/>
            <a:chExt cx="961782" cy="729812"/>
          </a:xfrm>
        </p:grpSpPr>
        <p:pic>
          <p:nvPicPr>
            <p:cNvPr id="278" name="Google Shape;278;p22" descr="ÐÐ¾ÑÐ¾Ð¶ÐµÐµ Ð¸Ð·Ð¾Ð±ÑÐ°Ð¶ÐµÐ½Ð¸Ðµ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9834" y="5729821"/>
              <a:ext cx="729812" cy="729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22"/>
            <p:cNvSpPr/>
            <p:nvPr/>
          </p:nvSpPr>
          <p:spPr>
            <a:xfrm rot="5400000">
              <a:off x="1382830" y="5960757"/>
              <a:ext cx="188708" cy="248863"/>
            </a:xfrm>
            <a:prstGeom prst="triangle">
              <a:avLst>
                <a:gd name="adj" fmla="val 50000"/>
              </a:avLst>
            </a:prstGeom>
            <a:solidFill>
              <a:srgbClr val="FF5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22"/>
          <p:cNvSpPr txBox="1"/>
          <p:nvPr/>
        </p:nvSpPr>
        <p:spPr>
          <a:xfrm>
            <a:off x="6152692" y="6167141"/>
            <a:ext cx="5876963" cy="54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 Black"/>
              <a:buNone/>
            </a:pPr>
            <a:r>
              <a:rPr lang="ru-RU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На </a:t>
            </a:r>
            <a:r>
              <a:rPr lang="ru-RU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основании Поручений Президента РФ: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sym typeface="Arial"/>
              </a:rPr>
              <a:t>Пр-2582 от 29.12.2016; Пр-2225 от 02.11.2017; Пр-580 от </a:t>
            </a:r>
            <a:r>
              <a:rPr lang="ru-RU" dirty="0" smtClean="0">
                <a:solidFill>
                  <a:schemeClr val="dk1"/>
                </a:solidFill>
                <a:sym typeface="Arial"/>
              </a:rPr>
              <a:t>06.04.2018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22"/>
          <p:cNvGrpSpPr/>
          <p:nvPr/>
        </p:nvGrpSpPr>
        <p:grpSpPr>
          <a:xfrm>
            <a:off x="6208216" y="970488"/>
            <a:ext cx="388397" cy="430673"/>
            <a:chOff x="8516062" y="3819371"/>
            <a:chExt cx="583213" cy="779538"/>
          </a:xfrm>
        </p:grpSpPr>
        <p:pic>
          <p:nvPicPr>
            <p:cNvPr id="282" name="Google Shape;282;p22" descr="ÐÐ¾ÑÐ¾Ð¶ÐµÐµ Ð¸Ð·Ð¾Ð±ÑÐ°Ð¶ÐµÐ½Ð¸Ðµ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516062" y="3829209"/>
              <a:ext cx="563154" cy="563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22"/>
            <p:cNvSpPr/>
            <p:nvPr/>
          </p:nvSpPr>
          <p:spPr>
            <a:xfrm>
              <a:off x="8516062" y="3819371"/>
              <a:ext cx="583213" cy="570417"/>
            </a:xfrm>
            <a:prstGeom prst="ellipse">
              <a:avLst/>
            </a:prstGeom>
            <a:noFill/>
            <a:ln w="41275" cap="flat" cmpd="sng">
              <a:solidFill>
                <a:srgbClr val="1586C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 rot="10800000">
              <a:off x="8742798" y="4384224"/>
              <a:ext cx="129739" cy="214685"/>
            </a:xfrm>
            <a:prstGeom prst="triangle">
              <a:avLst>
                <a:gd name="adj" fmla="val 50000"/>
              </a:avLst>
            </a:prstGeom>
            <a:solidFill>
              <a:srgbClr val="1586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22"/>
          <p:cNvGrpSpPr/>
          <p:nvPr/>
        </p:nvGrpSpPr>
        <p:grpSpPr>
          <a:xfrm>
            <a:off x="3177557" y="4200021"/>
            <a:ext cx="423672" cy="510636"/>
            <a:chOff x="8193887" y="3819371"/>
            <a:chExt cx="583213" cy="779089"/>
          </a:xfrm>
        </p:grpSpPr>
        <p:pic>
          <p:nvPicPr>
            <p:cNvPr id="286" name="Google Shape;286;p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226533" y="3855423"/>
              <a:ext cx="517920" cy="517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22"/>
            <p:cNvSpPr/>
            <p:nvPr/>
          </p:nvSpPr>
          <p:spPr>
            <a:xfrm>
              <a:off x="8193887" y="3819371"/>
              <a:ext cx="583213" cy="583213"/>
            </a:xfrm>
            <a:prstGeom prst="ellipse">
              <a:avLst/>
            </a:prstGeom>
            <a:noFill/>
            <a:ln w="41275" cap="flat" cmpd="sng">
              <a:solidFill>
                <a:srgbClr val="8DCE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 rot="10800000">
              <a:off x="8413601" y="4383775"/>
              <a:ext cx="129739" cy="214685"/>
            </a:xfrm>
            <a:prstGeom prst="triangle">
              <a:avLst>
                <a:gd name="adj" fmla="val 50000"/>
              </a:avLst>
            </a:prstGeom>
            <a:solidFill>
              <a:srgbClr val="8DCE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22"/>
          <p:cNvGrpSpPr/>
          <p:nvPr/>
        </p:nvGrpSpPr>
        <p:grpSpPr>
          <a:xfrm>
            <a:off x="9384737" y="986694"/>
            <a:ext cx="368107" cy="430673"/>
            <a:chOff x="8638843" y="3625217"/>
            <a:chExt cx="583213" cy="790531"/>
          </a:xfrm>
        </p:grpSpPr>
        <p:grpSp>
          <p:nvGrpSpPr>
            <p:cNvPr id="290" name="Google Shape;290;p22"/>
            <p:cNvGrpSpPr/>
            <p:nvPr/>
          </p:nvGrpSpPr>
          <p:grpSpPr>
            <a:xfrm>
              <a:off x="8638843" y="3625217"/>
              <a:ext cx="583213" cy="583213"/>
              <a:chOff x="8638843" y="3625217"/>
              <a:chExt cx="583213" cy="583213"/>
            </a:xfrm>
          </p:grpSpPr>
          <p:pic>
            <p:nvPicPr>
              <p:cNvPr id="291" name="Google Shape;291;p22" descr="ÐÐºÐ¾Ð½ÐºÐ° ÐºÑÐ±Ð¾Ðº - Ð½Ð°Ð³ÑÐ°Ð´Ð°, ÐºÑÐ±Ð¾Ðº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8755047" y="3722697"/>
                <a:ext cx="350805" cy="3508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2" name="Google Shape;292;p22"/>
              <p:cNvSpPr/>
              <p:nvPr/>
            </p:nvSpPr>
            <p:spPr>
              <a:xfrm>
                <a:off x="8638843" y="3625217"/>
                <a:ext cx="583213" cy="583213"/>
              </a:xfrm>
              <a:prstGeom prst="ellipse">
                <a:avLst/>
              </a:prstGeom>
              <a:noFill/>
              <a:ln w="41275" cap="flat" cmpd="sng">
                <a:solidFill>
                  <a:srgbClr val="F9B40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3" name="Google Shape;293;p22"/>
            <p:cNvSpPr/>
            <p:nvPr/>
          </p:nvSpPr>
          <p:spPr>
            <a:xfrm rot="10800000">
              <a:off x="8869296" y="4201063"/>
              <a:ext cx="129739" cy="214685"/>
            </a:xfrm>
            <a:prstGeom prst="triangle">
              <a:avLst>
                <a:gd name="adj" fmla="val 50000"/>
              </a:avLst>
            </a:prstGeom>
            <a:solidFill>
              <a:srgbClr val="F9B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22"/>
          <p:cNvGrpSpPr/>
          <p:nvPr/>
        </p:nvGrpSpPr>
        <p:grpSpPr>
          <a:xfrm>
            <a:off x="913964" y="-60052"/>
            <a:ext cx="11036410" cy="1221007"/>
            <a:chOff x="173736" y="-1"/>
            <a:chExt cx="11470368" cy="1467294"/>
          </a:xfrm>
        </p:grpSpPr>
        <p:pic>
          <p:nvPicPr>
            <p:cNvPr id="295" name="Google Shape;295;p22"/>
            <p:cNvPicPr preferRelativeResize="0"/>
            <p:nvPr/>
          </p:nvPicPr>
          <p:blipFill rotWithShape="1">
            <a:blip r:embed="rId11">
              <a:alphaModFix/>
            </a:blip>
            <a:srcRect b="71767"/>
            <a:stretch/>
          </p:blipFill>
          <p:spPr>
            <a:xfrm>
              <a:off x="4401878" y="0"/>
              <a:ext cx="7242226" cy="1467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22"/>
            <p:cNvPicPr preferRelativeResize="0"/>
            <p:nvPr/>
          </p:nvPicPr>
          <p:blipFill rotWithShape="1">
            <a:blip r:embed="rId11">
              <a:alphaModFix/>
            </a:blip>
            <a:srcRect r="36198" b="71767"/>
            <a:stretch/>
          </p:blipFill>
          <p:spPr>
            <a:xfrm>
              <a:off x="173736" y="-1"/>
              <a:ext cx="4709415" cy="14672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22"/>
          <p:cNvSpPr txBox="1"/>
          <p:nvPr/>
        </p:nvSpPr>
        <p:spPr>
          <a:xfrm>
            <a:off x="1103112" y="144779"/>
            <a:ext cx="8838591" cy="80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cap="none" dirty="0">
                <a:solidFill>
                  <a:srgbClr val="1F3D85"/>
                </a:solidFill>
                <a:latin typeface="Arial"/>
                <a:ea typeface="Arial"/>
                <a:cs typeface="Arial"/>
                <a:sym typeface="Arial"/>
              </a:rPr>
              <a:t>АКТИВНОСТИ СОЮЗА «МОЛОДЫЕ ПРОФЕССИОНАЛЫ» (ВОРЛДСКИЛЛС РОССИЯ) </a:t>
            </a:r>
            <a:r>
              <a:rPr lang="en-US" sz="2000" b="1" i="1" cap="none" dirty="0" smtClean="0">
                <a:solidFill>
                  <a:srgbClr val="1F3D85"/>
                </a:solidFill>
                <a:sym typeface="Arial"/>
              </a:rPr>
              <a:t>(</a:t>
            </a:r>
            <a:r>
              <a:rPr lang="ru-RU" sz="2000" b="1" i="1" cap="none" dirty="0" smtClean="0">
                <a:solidFill>
                  <a:srgbClr val="1F3D85"/>
                </a:solidFill>
                <a:sym typeface="Arial"/>
              </a:rPr>
              <a:t>итоги 2018 г.)</a:t>
            </a:r>
            <a:endParaRPr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7"/>
          <a:stretch/>
        </p:blipFill>
        <p:spPr>
          <a:xfrm>
            <a:off x="457200" y="-187637"/>
            <a:ext cx="11557591" cy="692490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830965" y="2400733"/>
            <a:ext cx="2091100" cy="87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32" indent="-259232">
              <a:buFont typeface="Wingdings" panose="05000000000000000000" pitchFamily="2" charset="2"/>
              <a:buChar char="§"/>
              <a:defRPr/>
            </a:pPr>
            <a:endParaRPr lang="ru-RU" sz="127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59232" indent="-259232">
              <a:buFont typeface="Wingdings" panose="05000000000000000000" pitchFamily="2" charset="2"/>
              <a:buChar char="§"/>
              <a:defRPr/>
            </a:pPr>
            <a:endParaRPr lang="ru-RU" sz="127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27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59232" indent="-259232">
              <a:buFont typeface="Wingdings" panose="05000000000000000000" pitchFamily="2" charset="2"/>
              <a:buChar char="Ø"/>
              <a:defRPr/>
            </a:pPr>
            <a:endParaRPr lang="ru-RU" sz="127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24"/>
          <p:cNvSpPr txBox="1">
            <a:spLocks noChangeArrowheads="1"/>
          </p:cNvSpPr>
          <p:nvPr/>
        </p:nvSpPr>
        <p:spPr bwMode="auto">
          <a:xfrm>
            <a:off x="2570298" y="2792453"/>
            <a:ext cx="4376620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33" b="1" dirty="0">
                <a:solidFill>
                  <a:schemeClr val="bg1"/>
                </a:solidFill>
                <a:latin typeface="Arial" panose="020B0604020202020204" pitchFamily="34" charset="0"/>
              </a:rPr>
              <a:t>Сварочные технологии – 18 экспертов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10298" y="336214"/>
            <a:ext cx="6296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F3D85"/>
                </a:solidFill>
              </a:rPr>
              <a:t>ИТОГИ </a:t>
            </a:r>
          </a:p>
          <a:p>
            <a:r>
              <a:rPr lang="ru-RU" sz="2000" b="1" dirty="0">
                <a:solidFill>
                  <a:srgbClr val="1F3D85"/>
                </a:solidFill>
              </a:rPr>
              <a:t>«МОЛОДЫЕ ПРОФЕССИОНАЛЫ» (WORLDSKILLS RUSSIA) – 2018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7418764"/>
              </p:ext>
            </p:extLst>
          </p:nvPr>
        </p:nvGraphicFramePr>
        <p:xfrm>
          <a:off x="1423758" y="2003168"/>
          <a:ext cx="9863674" cy="4662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77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8"/>
          <a:stretch/>
        </p:blipFill>
        <p:spPr>
          <a:xfrm>
            <a:off x="1021962" y="76213"/>
            <a:ext cx="11346564" cy="611972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830965" y="2400733"/>
            <a:ext cx="2091100" cy="87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32" indent="-259232">
              <a:buFont typeface="Wingdings" panose="05000000000000000000" pitchFamily="2" charset="2"/>
              <a:buChar char="§"/>
              <a:defRPr/>
            </a:pPr>
            <a:endParaRPr lang="ru-RU" sz="127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59232" indent="-259232">
              <a:buFont typeface="Wingdings" panose="05000000000000000000" pitchFamily="2" charset="2"/>
              <a:buChar char="§"/>
              <a:defRPr/>
            </a:pPr>
            <a:endParaRPr lang="ru-RU" sz="127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27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59232" indent="-259232">
              <a:buFont typeface="Wingdings" panose="05000000000000000000" pitchFamily="2" charset="2"/>
              <a:buChar char="Ø"/>
              <a:defRPr/>
            </a:pPr>
            <a:endParaRPr lang="ru-RU" sz="127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24"/>
          <p:cNvSpPr txBox="1">
            <a:spLocks noChangeArrowheads="1"/>
          </p:cNvSpPr>
          <p:nvPr/>
        </p:nvSpPr>
        <p:spPr bwMode="auto">
          <a:xfrm>
            <a:off x="2570298" y="2792453"/>
            <a:ext cx="4376620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33" b="1" dirty="0">
                <a:solidFill>
                  <a:schemeClr val="bg1"/>
                </a:solidFill>
                <a:latin typeface="Arial" panose="020B0604020202020204" pitchFamily="34" charset="0"/>
              </a:rPr>
              <a:t>Сварочные технологии – 18 экспертов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40877" y="786426"/>
            <a:ext cx="7927665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14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РЕГИОНАЛЬНЫЕ ЧЕМПИОНАТЫ </a:t>
            </a:r>
            <a:r>
              <a:rPr lang="ru-RU" sz="1814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В </a:t>
            </a:r>
            <a:r>
              <a:rPr lang="ru-RU" sz="1814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СУБЪЕКТАХ </a:t>
            </a:r>
            <a:r>
              <a:rPr lang="ru-RU" sz="1814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ЦЕНТРАЛЬНОГО ФЕДЕРАЛЬНОГО </a:t>
            </a:r>
            <a:r>
              <a:rPr lang="ru-RU" sz="1814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ОКРУГА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0936" y="2076643"/>
            <a:ext cx="2949990" cy="42512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02" tIns="55302" rIns="55302" bIns="55302" numCol="1" spcCol="1270" anchor="ctr" anchorCtr="0">
            <a:sp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ТРЕБОВАНИЯ РЕГЛАМЕНТА: 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минимум 15 компетенций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ЦФО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положительная динамика 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Увеличение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компетенций: основных, юниорских,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«Навыки мудрых» для возрастной категории 50+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РЕГИОНЫ-ЛИДЕРЫ: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Москва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Московская область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Ярославская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область</a:t>
            </a: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155447" y="1752600"/>
          <a:ext cx="9125489" cy="294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092336858"/>
              </p:ext>
            </p:extLst>
          </p:nvPr>
        </p:nvGraphicFramePr>
        <p:xfrm>
          <a:off x="155447" y="4773169"/>
          <a:ext cx="9125489" cy="1609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914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5"/>
          <p:cNvGrpSpPr/>
          <p:nvPr/>
        </p:nvGrpSpPr>
        <p:grpSpPr>
          <a:xfrm>
            <a:off x="834107" y="100327"/>
            <a:ext cx="11036788" cy="1220935"/>
            <a:chOff x="173736" y="-1"/>
            <a:chExt cx="11470368" cy="1467294"/>
          </a:xfrm>
        </p:grpSpPr>
        <p:pic>
          <p:nvPicPr>
            <p:cNvPr id="118" name="Google Shape;118;p15"/>
            <p:cNvPicPr preferRelativeResize="0"/>
            <p:nvPr/>
          </p:nvPicPr>
          <p:blipFill rotWithShape="1">
            <a:blip r:embed="rId3">
              <a:alphaModFix/>
            </a:blip>
            <a:srcRect b="71767"/>
            <a:stretch/>
          </p:blipFill>
          <p:spPr>
            <a:xfrm>
              <a:off x="4401878" y="0"/>
              <a:ext cx="7242226" cy="1467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5"/>
            <p:cNvPicPr preferRelativeResize="0"/>
            <p:nvPr/>
          </p:nvPicPr>
          <p:blipFill rotWithShape="1">
            <a:blip r:embed="rId3">
              <a:alphaModFix/>
            </a:blip>
            <a:srcRect r="36198" b="71767"/>
            <a:stretch/>
          </p:blipFill>
          <p:spPr>
            <a:xfrm>
              <a:off x="173736" y="-1"/>
              <a:ext cx="4709415" cy="14672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15"/>
          <p:cNvSpPr txBox="1"/>
          <p:nvPr/>
        </p:nvSpPr>
        <p:spPr>
          <a:xfrm>
            <a:off x="1327229" y="24117"/>
            <a:ext cx="85404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1F3D85"/>
                </a:solidFill>
              </a:rPr>
              <a:t>СМОЛЕНСКАЯ ОБЛАСТЬ</a:t>
            </a:r>
            <a:endParaRPr lang="ru-RU" sz="1600" b="1" dirty="0">
              <a:solidFill>
                <a:srgbClr val="1F3D8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none" dirty="0">
                <a:solidFill>
                  <a:srgbClr val="1F3D85"/>
                </a:solidFill>
                <a:latin typeface="Arial"/>
                <a:ea typeface="Arial"/>
                <a:cs typeface="Arial"/>
                <a:sym typeface="Arial"/>
              </a:rPr>
              <a:t>НА ОТБОРОЧНЫХ СОРЕВНОВАНИЯХ НА ПРАВО УЧАСТИЯ В ФИНАЛЕ </a:t>
            </a:r>
            <a:endParaRPr sz="1600" b="1" cap="none" dirty="0">
              <a:solidFill>
                <a:srgbClr val="1F3D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none" dirty="0">
                <a:solidFill>
                  <a:srgbClr val="1F3D85"/>
                </a:solidFill>
                <a:latin typeface="Arial"/>
                <a:ea typeface="Arial"/>
                <a:cs typeface="Arial"/>
                <a:sym typeface="Arial"/>
              </a:rPr>
              <a:t>НАЦИОНАЛЬНОГО ЧЕМПИОНАТА «МОЛОДЫЕ ПРОФЕССИОНАЛЫ» </a:t>
            </a:r>
            <a:br>
              <a:rPr lang="ru-RU" sz="1600" b="1" cap="none" dirty="0">
                <a:solidFill>
                  <a:srgbClr val="1F3D8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cap="none" dirty="0">
                <a:solidFill>
                  <a:srgbClr val="1F3D85"/>
                </a:solidFill>
                <a:latin typeface="Arial"/>
                <a:ea typeface="Arial"/>
                <a:cs typeface="Arial"/>
                <a:sym typeface="Arial"/>
              </a:rPr>
              <a:t>(WORLDSKILLS RUSSIA) - </a:t>
            </a:r>
            <a:r>
              <a:rPr lang="ru-RU" sz="1600" b="1" cap="none" dirty="0" smtClean="0">
                <a:solidFill>
                  <a:srgbClr val="1F3D85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600" b="1" cap="none" dirty="0">
              <a:solidFill>
                <a:srgbClr val="1F3D8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cap="none" dirty="0">
              <a:solidFill>
                <a:srgbClr val="1F3D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75420738"/>
              </p:ext>
            </p:extLst>
          </p:nvPr>
        </p:nvGraphicFramePr>
        <p:xfrm>
          <a:off x="287079" y="1636512"/>
          <a:ext cx="11583816" cy="567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6"/>
          <p:cNvGrpSpPr/>
          <p:nvPr/>
        </p:nvGrpSpPr>
        <p:grpSpPr>
          <a:xfrm>
            <a:off x="859601" y="-105323"/>
            <a:ext cx="11036410" cy="1221007"/>
            <a:chOff x="173736" y="-1"/>
            <a:chExt cx="11470368" cy="1467294"/>
          </a:xfrm>
        </p:grpSpPr>
        <p:pic>
          <p:nvPicPr>
            <p:cNvPr id="127" name="Google Shape;127;p16"/>
            <p:cNvPicPr preferRelativeResize="0"/>
            <p:nvPr/>
          </p:nvPicPr>
          <p:blipFill rotWithShape="1">
            <a:blip r:embed="rId3">
              <a:alphaModFix/>
            </a:blip>
            <a:srcRect b="71767"/>
            <a:stretch/>
          </p:blipFill>
          <p:spPr>
            <a:xfrm>
              <a:off x="4401878" y="0"/>
              <a:ext cx="7242226" cy="1467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6"/>
            <p:cNvPicPr preferRelativeResize="0"/>
            <p:nvPr/>
          </p:nvPicPr>
          <p:blipFill rotWithShape="1">
            <a:blip r:embed="rId3">
              <a:alphaModFix/>
            </a:blip>
            <a:srcRect r="36198" b="71767"/>
            <a:stretch/>
          </p:blipFill>
          <p:spPr>
            <a:xfrm>
              <a:off x="173736" y="-1"/>
              <a:ext cx="4709415" cy="14672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6"/>
          <p:cNvSpPr txBox="1"/>
          <p:nvPr/>
        </p:nvSpPr>
        <p:spPr>
          <a:xfrm>
            <a:off x="1327229" y="100317"/>
            <a:ext cx="8540537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none" dirty="0">
                <a:solidFill>
                  <a:srgbClr val="1F3D85"/>
                </a:solidFill>
                <a:latin typeface="Arial"/>
                <a:ea typeface="Arial"/>
                <a:cs typeface="Arial"/>
                <a:sym typeface="Arial"/>
              </a:rPr>
              <a:t>ФИНАЛ НАЦИОНАЛЬНОГО ЧЕМПИОНАТА «МОЛОДЫЕ ПРОФЕССИОНАЛЫ» (WORLDSKILLS RUSSIA) - </a:t>
            </a:r>
            <a:r>
              <a:rPr lang="ru-RU" sz="1600" b="1" cap="none" dirty="0" smtClean="0">
                <a:solidFill>
                  <a:srgbClr val="1F3D85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cap="none" dirty="0">
              <a:solidFill>
                <a:srgbClr val="1F3D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1327229" y="1046564"/>
            <a:ext cx="7901700" cy="38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2095" marR="25209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ТОП-15 </a:t>
            </a:r>
            <a:r>
              <a:rPr lang="ru-RU" sz="2400" b="1" dirty="0">
                <a:solidFill>
                  <a:srgbClr val="FF0000"/>
                </a:solidFill>
              </a:rPr>
              <a:t>субъектов РФ в медальном зачете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78363" y="2898962"/>
            <a:ext cx="24971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* </a:t>
            </a:r>
            <a:r>
              <a:rPr lang="ru-RU" sz="1800" dirty="0">
                <a:solidFill>
                  <a:srgbClr val="FF0000"/>
                </a:solidFill>
              </a:rPr>
              <a:t>Технологии композитов</a:t>
            </a:r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FF0000"/>
                </a:solidFill>
              </a:rPr>
              <a:t>** </a:t>
            </a:r>
            <a:r>
              <a:rPr lang="ru-RU" sz="1800" dirty="0" smtClean="0">
                <a:solidFill>
                  <a:srgbClr val="FF0000"/>
                </a:solidFill>
              </a:rPr>
              <a:t>ИТ-решения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для </a:t>
            </a:r>
            <a:r>
              <a:rPr lang="ru-RU" sz="1800" dirty="0">
                <a:solidFill>
                  <a:srgbClr val="FF0000"/>
                </a:solidFill>
              </a:rPr>
              <a:t>бизнеса на платформе "1С: Предприятие </a:t>
            </a:r>
            <a:r>
              <a:rPr lang="ru-RU" sz="1800" dirty="0" smtClean="0">
                <a:solidFill>
                  <a:srgbClr val="FF0000"/>
                </a:solidFill>
              </a:rPr>
              <a:t>8«</a:t>
            </a:r>
          </a:p>
          <a:p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dirty="0">
                <a:solidFill>
                  <a:srgbClr val="FF0000"/>
                </a:solidFill>
              </a:rPr>
              <a:t>Изготовление изделий из полимерных материалов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0184"/>
              </p:ext>
            </p:extLst>
          </p:nvPr>
        </p:nvGraphicFramePr>
        <p:xfrm>
          <a:off x="1327229" y="1627062"/>
          <a:ext cx="7412511" cy="4688220"/>
        </p:xfrm>
        <a:graphic>
          <a:graphicData uri="http://schemas.openxmlformats.org/drawingml/2006/table">
            <a:tbl>
              <a:tblPr>
                <a:tableStyleId>{5962DC89-2457-4D08-8AE0-3722C9F4336E}</a:tableStyleId>
              </a:tblPr>
              <a:tblGrid>
                <a:gridCol w="780704"/>
                <a:gridCol w="2816390"/>
                <a:gridCol w="696548"/>
                <a:gridCol w="696548"/>
                <a:gridCol w="883679"/>
                <a:gridCol w="883679"/>
                <a:gridCol w="654963"/>
              </a:tblGrid>
              <a:tr h="4585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Место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Субъект Российской Федерации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Золото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Серебро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Бронза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Medallion for Excellence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Баллы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F0"/>
                    </a:solidFill>
                  </a:tcPr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Республика Татарстан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447,5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b="1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Москва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Московская область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147,5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b="1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Санкт-Петербург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Свердловская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Новосибирская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400" b="1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Республика Башкортостан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Красноярский край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Краснодарский край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400" b="1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Челябинская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Тюменская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400" b="1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Самарская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Кемеровская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Пермский край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Приморский край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" marR="6350" marT="6350" marB="0" anchor="b"/>
                </a:tc>
              </a:tr>
              <a:tr h="2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37</a:t>
                      </a:r>
                      <a:endParaRPr lang="ru-RU" sz="2000" b="1" i="0" u="none" strike="noStrike" cap="none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Смоленская область</a:t>
                      </a:r>
                      <a:endParaRPr lang="ru-RU" sz="2000" b="1" i="0" u="none" strike="noStrike" cap="none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1*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0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0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2**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6</a:t>
                      </a:r>
                      <a:endParaRPr lang="ru-RU" sz="1400" b="1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1380" y="1677444"/>
            <a:ext cx="366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2017 Г.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ОТ </a:t>
            </a:r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34 СУБЪЕКТОВ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В </a:t>
            </a:r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2018 Г.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 ОТ </a:t>
            </a:r>
            <a:r>
              <a:rPr lang="ru-RU" sz="16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32 СУБЪЕКТОВ</a:t>
            </a:r>
            <a:endParaRPr lang="ru-RU" sz="1600" b="1" dirty="0">
              <a:solidFill>
                <a:srgbClr val="002060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7952" y="2613144"/>
            <a:ext cx="5475447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4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Формируется по показателям вовлеченности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Aft>
                <a:spcPts val="544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развитие движения «Молодые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профессионалы»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WorldSkills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Russia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5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5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Все критерии отбора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согласованы с органами исполнительной власти субъектов РФ, осуществляющими управление в сфере образования 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5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5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Впервые ТОП-100 был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сформирован 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2018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г.              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результатам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деятельности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образовательных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организаций РФ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2017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7" name="Google Shape;294;p22"/>
          <p:cNvGrpSpPr/>
          <p:nvPr/>
        </p:nvGrpSpPr>
        <p:grpSpPr>
          <a:xfrm>
            <a:off x="566928" y="-101529"/>
            <a:ext cx="11625072" cy="1551159"/>
            <a:chOff x="173736" y="-1"/>
            <a:chExt cx="11470368" cy="1467294"/>
          </a:xfrm>
        </p:grpSpPr>
        <p:pic>
          <p:nvPicPr>
            <p:cNvPr id="9" name="Google Shape;295;p22"/>
            <p:cNvPicPr preferRelativeResize="0"/>
            <p:nvPr/>
          </p:nvPicPr>
          <p:blipFill rotWithShape="1">
            <a:blip r:embed="rId2">
              <a:alphaModFix/>
            </a:blip>
            <a:srcRect b="71767"/>
            <a:stretch/>
          </p:blipFill>
          <p:spPr>
            <a:xfrm>
              <a:off x="4401878" y="0"/>
              <a:ext cx="7242226" cy="1467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96;p22"/>
            <p:cNvPicPr preferRelativeResize="0"/>
            <p:nvPr/>
          </p:nvPicPr>
          <p:blipFill rotWithShape="1">
            <a:blip r:embed="rId2">
              <a:alphaModFix/>
            </a:blip>
            <a:srcRect r="36198" b="71767"/>
            <a:stretch/>
          </p:blipFill>
          <p:spPr>
            <a:xfrm>
              <a:off x="173736" y="-1"/>
              <a:ext cx="4709415" cy="14672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977972" y="128858"/>
            <a:ext cx="9180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ТОП-100</a:t>
            </a:r>
            <a:endParaRPr lang="ru-RU" sz="16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  <a:p>
            <a:r>
              <a:rPr lang="ru-RU" sz="1600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ЛУЧШИХ ОБРАЗОВАТЕЛЬНЫХ ОРГАНИЗАЦИЙ СРЕДНЕГО ПРОФЕССИОНАЛЬНОГО ОБРАЗОВАНИЯ РОССИЙСКОЙ ФЕДЕРАЦИИ ДВИЖЕНИЯ «МОЛОДЫЕ ПРОФЕССИОНАЛЫ» (</a:t>
            </a:r>
            <a:r>
              <a:rPr lang="en-US" sz="1600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WORLDSKILLS RUSSIA</a:t>
            </a:r>
            <a:r>
              <a:rPr lang="ru-RU" sz="1600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7972" y="1800555"/>
            <a:ext cx="6784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В ТОП-100 ВОШЛИ ОБРАЗОВАТЕЛЬНЫЕ ОРГАНИЗАЦИИ</a:t>
            </a:r>
            <a:endParaRPr lang="ru-RU" sz="1600" b="1" dirty="0">
              <a:solidFill>
                <a:srgbClr val="002060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65446"/>
              </p:ext>
            </p:extLst>
          </p:nvPr>
        </p:nvGraphicFramePr>
        <p:xfrm>
          <a:off x="1090931" y="2898829"/>
          <a:ext cx="5257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249"/>
                <a:gridCol w="1021263"/>
                <a:gridCol w="1158553"/>
              </a:tblGrid>
              <a:tr h="48823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 ТОП-100 2 года подряд </a:t>
                      </a:r>
                    </a:p>
                    <a:p>
                      <a:r>
                        <a:rPr lang="ru-RU" sz="1800" b="1" dirty="0" smtClean="0"/>
                        <a:t>входят ОО субъектов</a:t>
                      </a:r>
                      <a:r>
                        <a:rPr lang="ru-RU" sz="1800" b="1" baseline="0" dirty="0" smtClean="0"/>
                        <a:t> ЦФО:</a:t>
                      </a: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 г.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 г.</a:t>
                      </a:r>
                      <a:endParaRPr lang="ru-RU" sz="1800" dirty="0"/>
                    </a:p>
                  </a:txBody>
                  <a:tcPr/>
                </a:tc>
              </a:tr>
              <a:tr h="29822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Смоленская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область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82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Курская область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</a:tr>
              <a:tr h="2982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Москва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</a:t>
                      </a:r>
                      <a:endParaRPr lang="ru-RU" sz="1800" dirty="0"/>
                    </a:p>
                  </a:txBody>
                  <a:tcPr/>
                </a:tc>
              </a:tr>
              <a:tr h="2982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Московская область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3"/>
          <a:stretch/>
        </p:blipFill>
        <p:spPr>
          <a:xfrm>
            <a:off x="467361" y="-295195"/>
            <a:ext cx="11724639" cy="6783585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44143470"/>
              </p:ext>
            </p:extLst>
          </p:nvPr>
        </p:nvGraphicFramePr>
        <p:xfrm>
          <a:off x="1131275" y="1299480"/>
          <a:ext cx="4208441" cy="431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52025639"/>
              </p:ext>
            </p:extLst>
          </p:nvPr>
        </p:nvGraphicFramePr>
        <p:xfrm>
          <a:off x="5675367" y="1299480"/>
          <a:ext cx="3358663" cy="431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5339716" y="5058373"/>
            <a:ext cx="3694314" cy="1430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61" b="1" i="1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Пр-1921 от 19 сентября 2015 г.</a:t>
            </a:r>
            <a:endParaRPr lang="ru-RU" sz="1361" i="1" dirty="0">
              <a:solidFill>
                <a:srgbClr val="15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361" b="1" i="1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Поручения Президента РФ по итогам встречи с членами </a:t>
            </a:r>
            <a:r>
              <a:rPr lang="ru-RU" sz="1361" b="1" i="1" dirty="0" smtClean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</a:t>
            </a:r>
            <a:r>
              <a:rPr lang="ru-RU" sz="1361" b="1" i="1" dirty="0">
                <a:solidFill>
                  <a:srgbClr val="15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сборной России по профессиональному мастерству 1 сентября 2015 г. </a:t>
            </a:r>
            <a:endParaRPr lang="ru-RU" sz="1361" i="1" dirty="0">
              <a:solidFill>
                <a:srgbClr val="153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0096" y="369610"/>
            <a:ext cx="6106636" cy="9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14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МАТЕРИАЛЬНО-ТЕХНИЧЕСКАЯ БАЗА </a:t>
            </a:r>
            <a:endParaRPr lang="ru-RU" sz="1814" b="1" dirty="0" smtClean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  <a:p>
            <a:r>
              <a:rPr lang="ru-RU" sz="1814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В </a:t>
            </a:r>
            <a:r>
              <a:rPr lang="ru-RU" sz="1814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СООТВЕТСТВИИ </a:t>
            </a:r>
            <a:endParaRPr lang="ru-RU" sz="1814" b="1" dirty="0" smtClean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  <a:p>
            <a:r>
              <a:rPr lang="ru-RU" sz="1814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СО </a:t>
            </a:r>
            <a:r>
              <a:rPr lang="ru-RU" sz="1814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СТАНДАРТАМИ </a:t>
            </a:r>
            <a:r>
              <a:rPr lang="en-US" sz="1814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WORLDSKILLS</a:t>
            </a:r>
            <a:endParaRPr lang="ru-RU" sz="1814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40561" y="1748782"/>
            <a:ext cx="3157970" cy="47396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СМОЛЕНСКАЯ ОБЛАСТЬ</a:t>
            </a:r>
            <a:endParaRPr lang="ru-RU" dirty="0">
              <a:solidFill>
                <a:srgbClr val="15397F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СЦК, </a:t>
            </a:r>
          </a:p>
          <a:p>
            <a:r>
              <a:rPr lang="ru-RU" dirty="0" smtClean="0">
                <a:solidFill>
                  <a:srgbClr val="15397F"/>
                </a:solidFill>
                <a:latin typeface="Arial Black" panose="020B0A04020102020204" pitchFamily="34" charset="0"/>
              </a:rPr>
              <a:t>аккредитованных Союзом</a:t>
            </a:r>
          </a:p>
          <a:p>
            <a:endParaRPr lang="ru-RU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</a:rPr>
              <a:t>ОГБПОУ «Смоленский педагогический колледж» - </a:t>
            </a:r>
            <a:r>
              <a:rPr lang="ru-RU" b="1" dirty="0">
                <a:solidFill>
                  <a:schemeClr val="tx1"/>
                </a:solidFill>
              </a:rPr>
              <a:t>Дошкольное воспитание (региональный статус), Преподавание в младших классах (региональный статус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ОГБПОУ </a:t>
            </a:r>
            <a:r>
              <a:rPr lang="ru-RU" dirty="0">
                <a:solidFill>
                  <a:schemeClr val="tx1"/>
                </a:solidFill>
              </a:rPr>
              <a:t>«Смоленский строительный колледж» - </a:t>
            </a:r>
            <a:r>
              <a:rPr lang="ru-RU" b="1" dirty="0">
                <a:solidFill>
                  <a:schemeClr val="tx1"/>
                </a:solidFill>
              </a:rPr>
              <a:t>Облицовка плиткой (региональный статус)</a:t>
            </a:r>
          </a:p>
          <a:p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15397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0"/>
          <a:stretch/>
        </p:blipFill>
        <p:spPr>
          <a:xfrm>
            <a:off x="329234" y="0"/>
            <a:ext cx="11759610" cy="6327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2012" y="260862"/>
            <a:ext cx="6354707" cy="9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14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ДЕМОНСТРАЦИОННЫЙ ЭКЗАМЕН </a:t>
            </a:r>
            <a:endParaRPr lang="ru-RU" sz="1814" b="1" dirty="0" smtClean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  <a:p>
            <a:r>
              <a:rPr lang="ru-RU" sz="1814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ПО </a:t>
            </a:r>
            <a:r>
              <a:rPr lang="ru-RU" sz="1814" b="1" dirty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СТАНДАРТАМ ВОРЛДСКИЛЛС РОССИЯ </a:t>
            </a:r>
            <a:endParaRPr lang="ru-RU" sz="1814" b="1" dirty="0" smtClean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  <a:p>
            <a:r>
              <a:rPr lang="ru-RU" sz="1814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В </a:t>
            </a:r>
            <a:r>
              <a:rPr lang="ru-RU" sz="1814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СМОЛЕНСКОЙ ОБЛАСТИ</a:t>
            </a:r>
            <a:endParaRPr lang="ru-RU" sz="1814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2013" y="1983730"/>
            <a:ext cx="6106636" cy="3071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02" tIns="55302" rIns="55302" bIns="55302" numCol="1" spcCol="1270" anchor="ctr" anchorCtr="0">
            <a:spAutoFit/>
          </a:bodyPr>
          <a:lstStyle/>
          <a:p>
            <a:r>
              <a:rPr lang="ru-RU" sz="1270" b="1" dirty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2018 год:</a:t>
            </a:r>
            <a:endParaRPr lang="ru-RU" sz="1270" dirty="0">
              <a:solidFill>
                <a:srgbClr val="1F3D85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E451480-06C1-4A8B-BEA3-5F1AC929EE8E}"/>
              </a:ext>
            </a:extLst>
          </p:cNvPr>
          <p:cNvSpPr/>
          <p:nvPr/>
        </p:nvSpPr>
        <p:spPr>
          <a:xfrm>
            <a:off x="2495872" y="2287882"/>
            <a:ext cx="9595939" cy="5586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02" tIns="55302" rIns="55302" bIns="55302" numCol="1" spcCol="1270" anchor="ctr" anchorCtr="0">
            <a:spAutoFit/>
          </a:bodyPr>
          <a:lstStyle/>
          <a:p>
            <a:r>
              <a:rPr lang="ru-RU" sz="1452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Демонстрационный экзамен по стандартам </a:t>
            </a:r>
            <a:r>
              <a:rPr lang="ru-RU" sz="1452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452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 в соответствии с ФГОС</a:t>
            </a:r>
          </a:p>
          <a:p>
            <a:r>
              <a:rPr lang="ru-RU" sz="1452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 профессиям ТОП-50 на базе 11 классов сроком обучения 10 месяцев;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7970C48-908D-4D45-B1BD-012487C9999A}"/>
              </a:ext>
            </a:extLst>
          </p:cNvPr>
          <p:cNvSpPr/>
          <p:nvPr/>
        </p:nvSpPr>
        <p:spPr>
          <a:xfrm>
            <a:off x="2495872" y="2864782"/>
            <a:ext cx="9592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- Пилотная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апробация демонстрационного экзамена по стандартам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Ворлдскиллс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 Россия в субъектах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РФ</a:t>
            </a:r>
          </a:p>
          <a:p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  <p:graphicFrame>
        <p:nvGraphicFramePr>
          <p:cNvPr id="11" name="Google Shape;229;p21"/>
          <p:cNvGraphicFramePr/>
          <p:nvPr>
            <p:extLst>
              <p:ext uri="{D42A27DB-BD31-4B8C-83A1-F6EECF244321}">
                <p14:modId xmlns:p14="http://schemas.microsoft.com/office/powerpoint/2010/main" val="130663932"/>
              </p:ext>
            </p:extLst>
          </p:nvPr>
        </p:nvGraphicFramePr>
        <p:xfrm>
          <a:off x="1678939" y="5012296"/>
          <a:ext cx="9060200" cy="1088200"/>
        </p:xfrm>
        <a:graphic>
          <a:graphicData uri="http://schemas.openxmlformats.org/drawingml/2006/table">
            <a:tbl>
              <a:tblPr firstRow="1" bandRow="1">
                <a:noFill/>
                <a:tableStyleId>{5962DC89-2457-4D08-8AE0-3722C9F4336E}</a:tableStyleId>
              </a:tblPr>
              <a:tblGrid>
                <a:gridCol w="2969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6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7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</a:t>
                      </a:r>
                      <a:endParaRPr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участников</a:t>
                      </a:r>
                      <a:endParaRPr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</a:t>
                      </a:r>
                      <a:r>
                        <a:rPr lang="ru-RU" sz="18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ЦПДЭ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компетенций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211</a:t>
                      </a:r>
                      <a:endParaRPr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800" u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692013" y="4610072"/>
            <a:ext cx="6106636" cy="3071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02" tIns="55302" rIns="55302" bIns="55302" numCol="1" spcCol="1270" anchor="ctr" anchorCtr="0">
            <a:spAutoFit/>
          </a:bodyPr>
          <a:lstStyle/>
          <a:p>
            <a:r>
              <a:rPr lang="ru-RU" sz="1270" b="1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2019 </a:t>
            </a:r>
            <a:r>
              <a:rPr lang="ru-RU" sz="1270" b="1" dirty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год</a:t>
            </a:r>
            <a:r>
              <a:rPr lang="ru-RU" sz="1270" b="1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:</a:t>
            </a:r>
            <a:endParaRPr lang="ru-RU" sz="1270" dirty="0">
              <a:solidFill>
                <a:srgbClr val="1F3D85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  <p:graphicFrame>
        <p:nvGraphicFramePr>
          <p:cNvPr id="10" name="Google Shape;229;p21"/>
          <p:cNvGraphicFramePr/>
          <p:nvPr>
            <p:extLst>
              <p:ext uri="{D42A27DB-BD31-4B8C-83A1-F6EECF244321}">
                <p14:modId xmlns:p14="http://schemas.microsoft.com/office/powerpoint/2010/main" val="728392055"/>
              </p:ext>
            </p:extLst>
          </p:nvPr>
        </p:nvGraphicFramePr>
        <p:xfrm>
          <a:off x="1692013" y="3299046"/>
          <a:ext cx="9060200" cy="1088200"/>
        </p:xfrm>
        <a:graphic>
          <a:graphicData uri="http://schemas.openxmlformats.org/drawingml/2006/table">
            <a:tbl>
              <a:tblPr firstRow="1" bandRow="1">
                <a:noFill/>
                <a:tableStyleId>{5962DC89-2457-4D08-8AE0-3722C9F4336E}</a:tableStyleId>
              </a:tblPr>
              <a:tblGrid>
                <a:gridCol w="2969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6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7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</a:t>
                      </a:r>
                      <a:endParaRPr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участников</a:t>
                      </a:r>
                      <a:endParaRPr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</a:t>
                      </a:r>
                      <a:r>
                        <a:rPr lang="ru-RU" sz="18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ЦПДЭ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компетенций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  <a:endParaRPr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9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7643</TotalTime>
  <Words>1079</Words>
  <Application>Microsoft Office PowerPoint</Application>
  <PresentationFormat>Широкоэкранный</PresentationFormat>
  <Paragraphs>372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Akrobat ExtraBold</vt:lpstr>
      <vt:lpstr>Times New Roman</vt:lpstr>
      <vt:lpstr>Arial Black</vt:lpstr>
      <vt:lpstr>Arial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ЗАДАЧИ В РАМКАХ РАЗВИТИЯ ДВИЖЕНИЯ «МОЛОДЫЕ ПРОФЕССИОНАЛЫ» (WORLDSKILLS RUSSIA)  В СУБЪЕКТАХ СЕВЕРО-КАВКАЗСКОГО ФЕДЕРАЛЬНОГО ОКРУГА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hp-2018-2</dc:creator>
  <cp:lastModifiedBy>Вероника Шабанова</cp:lastModifiedBy>
  <cp:revision>239</cp:revision>
  <cp:lastPrinted>2019-04-18T12:32:45Z</cp:lastPrinted>
  <dcterms:modified xsi:type="dcterms:W3CDTF">2019-10-16T14:50:52Z</dcterms:modified>
</cp:coreProperties>
</file>